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73" r:id="rId2"/>
    <p:sldMasterId id="2147483674" r:id="rId3"/>
    <p:sldMasterId id="2147483789" r:id="rId4"/>
    <p:sldMasterId id="2147483803" r:id="rId5"/>
    <p:sldMasterId id="2147483817" r:id="rId6"/>
  </p:sldMasterIdLst>
  <p:notesMasterIdLst>
    <p:notesMasterId r:id="rId47"/>
  </p:notesMasterIdLst>
  <p:sldIdLst>
    <p:sldId id="258" r:id="rId7"/>
    <p:sldId id="257" r:id="rId8"/>
    <p:sldId id="260" r:id="rId9"/>
    <p:sldId id="264" r:id="rId10"/>
    <p:sldId id="265" r:id="rId11"/>
    <p:sldId id="266" r:id="rId12"/>
    <p:sldId id="267" r:id="rId13"/>
    <p:sldId id="300"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262" r:id="rId46"/>
  </p:sldIdLst>
  <p:sldSz cx="10383838" cy="13844588"/>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61" userDrawn="1">
          <p15:clr>
            <a:srgbClr val="A4A3A4"/>
          </p15:clr>
        </p15:guide>
        <p15:guide id="2" pos="32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343E"/>
    <a:srgbClr val="4451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8B9AC0-519A-429D-BE86-4968E8544F98}" v="1" dt="2022-03-25T08:38:44.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94658"/>
  </p:normalViewPr>
  <p:slideViewPr>
    <p:cSldViewPr snapToGrid="0" snapToObjects="1" showGuides="1">
      <p:cViewPr varScale="1">
        <p:scale>
          <a:sx n="40" d="100"/>
          <a:sy n="40" d="100"/>
        </p:scale>
        <p:origin x="2434" y="62"/>
      </p:cViewPr>
      <p:guideLst>
        <p:guide orient="horz" pos="4361"/>
        <p:guide pos="32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il Fryatt" userId="e9012165-349e-4c6c-ba56-b2c632c664b1" providerId="ADAL" clId="{388B9AC0-519A-429D-BE86-4968E8544F98}"/>
    <pc:docChg chg="custSel modSld">
      <pc:chgData name="Neil Fryatt" userId="e9012165-349e-4c6c-ba56-b2c632c664b1" providerId="ADAL" clId="{388B9AC0-519A-429D-BE86-4968E8544F98}" dt="2022-03-25T08:41:04.943" v="582" actId="20577"/>
      <pc:docMkLst>
        <pc:docMk/>
      </pc:docMkLst>
      <pc:sldChg chg="modSp mod">
        <pc:chgData name="Neil Fryatt" userId="e9012165-349e-4c6c-ba56-b2c632c664b1" providerId="ADAL" clId="{388B9AC0-519A-429D-BE86-4968E8544F98}" dt="2022-03-25T08:34:28.412" v="37" actId="20577"/>
        <pc:sldMkLst>
          <pc:docMk/>
          <pc:sldMk cId="1836935379" sldId="258"/>
        </pc:sldMkLst>
        <pc:spChg chg="mod">
          <ac:chgData name="Neil Fryatt" userId="e9012165-349e-4c6c-ba56-b2c632c664b1" providerId="ADAL" clId="{388B9AC0-519A-429D-BE86-4968E8544F98}" dt="2022-03-25T08:34:28.412" v="37" actId="20577"/>
          <ac:spMkLst>
            <pc:docMk/>
            <pc:sldMk cId="1836935379" sldId="258"/>
            <ac:spMk id="4" creationId="{93982C5B-F6FB-4445-938D-F7F4D145E7A0}"/>
          </ac:spMkLst>
        </pc:spChg>
      </pc:sldChg>
      <pc:sldChg chg="modSp mod">
        <pc:chgData name="Neil Fryatt" userId="e9012165-349e-4c6c-ba56-b2c632c664b1" providerId="ADAL" clId="{388B9AC0-519A-429D-BE86-4968E8544F98}" dt="2022-03-25T08:36:54.494" v="295" actId="20577"/>
        <pc:sldMkLst>
          <pc:docMk/>
          <pc:sldMk cId="4277919833" sldId="265"/>
        </pc:sldMkLst>
        <pc:spChg chg="mod">
          <ac:chgData name="Neil Fryatt" userId="e9012165-349e-4c6c-ba56-b2c632c664b1" providerId="ADAL" clId="{388B9AC0-519A-429D-BE86-4968E8544F98}" dt="2022-03-25T08:36:54.494" v="295" actId="20577"/>
          <ac:spMkLst>
            <pc:docMk/>
            <pc:sldMk cId="4277919833" sldId="265"/>
            <ac:spMk id="8" creationId="{ED4CA3C8-2E15-420F-B400-196E1EFD5E2B}"/>
          </ac:spMkLst>
        </pc:spChg>
      </pc:sldChg>
      <pc:sldChg chg="modSp mod">
        <pc:chgData name="Neil Fryatt" userId="e9012165-349e-4c6c-ba56-b2c632c664b1" providerId="ADAL" clId="{388B9AC0-519A-429D-BE86-4968E8544F98}" dt="2022-03-25T08:37:51.322" v="337" actId="20577"/>
        <pc:sldMkLst>
          <pc:docMk/>
          <pc:sldMk cId="837037847" sldId="266"/>
        </pc:sldMkLst>
        <pc:spChg chg="mod">
          <ac:chgData name="Neil Fryatt" userId="e9012165-349e-4c6c-ba56-b2c632c664b1" providerId="ADAL" clId="{388B9AC0-519A-429D-BE86-4968E8544F98}" dt="2022-03-25T08:37:51.322" v="337" actId="20577"/>
          <ac:spMkLst>
            <pc:docMk/>
            <pc:sldMk cId="837037847" sldId="266"/>
            <ac:spMk id="10" creationId="{9E07F0CB-932C-4AC4-A5E1-FECC6FE1B17E}"/>
          </ac:spMkLst>
        </pc:spChg>
      </pc:sldChg>
      <pc:sldChg chg="addSp delSp modSp mod">
        <pc:chgData name="Neil Fryatt" userId="e9012165-349e-4c6c-ba56-b2c632c664b1" providerId="ADAL" clId="{388B9AC0-519A-429D-BE86-4968E8544F98}" dt="2022-03-25T08:38:47.365" v="340" actId="27614"/>
        <pc:sldMkLst>
          <pc:docMk/>
          <pc:sldMk cId="2634964101" sldId="267"/>
        </pc:sldMkLst>
        <pc:picChg chg="add mod">
          <ac:chgData name="Neil Fryatt" userId="e9012165-349e-4c6c-ba56-b2c632c664b1" providerId="ADAL" clId="{388B9AC0-519A-429D-BE86-4968E8544F98}" dt="2022-03-25T08:38:47.365" v="340" actId="27614"/>
          <ac:picMkLst>
            <pc:docMk/>
            <pc:sldMk cId="2634964101" sldId="267"/>
            <ac:picMk id="3" creationId="{07AEB8E3-252C-4367-BD60-391BC17ADC99}"/>
          </ac:picMkLst>
        </pc:picChg>
        <pc:picChg chg="del">
          <ac:chgData name="Neil Fryatt" userId="e9012165-349e-4c6c-ba56-b2c632c664b1" providerId="ADAL" clId="{388B9AC0-519A-429D-BE86-4968E8544F98}" dt="2022-03-25T08:38:15.041" v="338" actId="478"/>
          <ac:picMkLst>
            <pc:docMk/>
            <pc:sldMk cId="2634964101" sldId="267"/>
            <ac:picMk id="4" creationId="{03440280-6574-4B2F-AC17-7B3E466813B6}"/>
          </ac:picMkLst>
        </pc:picChg>
      </pc:sldChg>
      <pc:sldChg chg="modSp mod">
        <pc:chgData name="Neil Fryatt" userId="e9012165-349e-4c6c-ba56-b2c632c664b1" providerId="ADAL" clId="{388B9AC0-519A-429D-BE86-4968E8544F98}" dt="2022-03-25T08:40:36.405" v="537" actId="20577"/>
        <pc:sldMkLst>
          <pc:docMk/>
          <pc:sldMk cId="2759283323" sldId="268"/>
        </pc:sldMkLst>
        <pc:spChg chg="mod">
          <ac:chgData name="Neil Fryatt" userId="e9012165-349e-4c6c-ba56-b2c632c664b1" providerId="ADAL" clId="{388B9AC0-519A-429D-BE86-4968E8544F98}" dt="2022-03-25T08:40:36.405" v="537" actId="20577"/>
          <ac:spMkLst>
            <pc:docMk/>
            <pc:sldMk cId="2759283323" sldId="268"/>
            <ac:spMk id="7" creationId="{62D92FB4-F28B-459D-A711-D1C564604BED}"/>
          </ac:spMkLst>
        </pc:spChg>
      </pc:sldChg>
      <pc:sldChg chg="modSp mod">
        <pc:chgData name="Neil Fryatt" userId="e9012165-349e-4c6c-ba56-b2c632c664b1" providerId="ADAL" clId="{388B9AC0-519A-429D-BE86-4968E8544F98}" dt="2022-03-25T08:41:04.943" v="582" actId="20577"/>
        <pc:sldMkLst>
          <pc:docMk/>
          <pc:sldMk cId="2287698592" sldId="269"/>
        </pc:sldMkLst>
        <pc:spChg chg="mod">
          <ac:chgData name="Neil Fryatt" userId="e9012165-349e-4c6c-ba56-b2c632c664b1" providerId="ADAL" clId="{388B9AC0-519A-429D-BE86-4968E8544F98}" dt="2022-03-25T08:41:04.943" v="582" actId="20577"/>
          <ac:spMkLst>
            <pc:docMk/>
            <pc:sldMk cId="2287698592" sldId="269"/>
            <ac:spMk id="7" creationId="{62D92FB4-F28B-459D-A711-D1C564604BED}"/>
          </ac:spMkLst>
        </pc:spChg>
      </pc:sldChg>
      <pc:sldChg chg="modSp mod">
        <pc:chgData name="Neil Fryatt" userId="e9012165-349e-4c6c-ba56-b2c632c664b1" providerId="ADAL" clId="{388B9AC0-519A-429D-BE86-4968E8544F98}" dt="2022-03-25T08:40:00.622" v="492" actId="20577"/>
        <pc:sldMkLst>
          <pc:docMk/>
          <pc:sldMk cId="2923365536" sldId="300"/>
        </pc:sldMkLst>
        <pc:spChg chg="mod">
          <ac:chgData name="Neil Fryatt" userId="e9012165-349e-4c6c-ba56-b2c632c664b1" providerId="ADAL" clId="{388B9AC0-519A-429D-BE86-4968E8544F98}" dt="2022-03-25T08:40:00.622" v="492" actId="20577"/>
          <ac:spMkLst>
            <pc:docMk/>
            <pc:sldMk cId="2923365536" sldId="300"/>
            <ac:spMk id="2" creationId="{534D1599-7ACB-4B00-92A8-7F2471EB32DE}"/>
          </ac:spMkLst>
        </pc:spChg>
      </pc:sldChg>
    </pc:docChg>
  </pc:docChgLst>
  <pc:docChgLst>
    <pc:chgData name="Neil Fryatt" userId="e9012165-349e-4c6c-ba56-b2c632c664b1" providerId="ADAL" clId="{B8F17564-FBCB-4382-A63A-E3106DE9924E}"/>
    <pc:docChg chg="custSel modSld">
      <pc:chgData name="Neil Fryatt" userId="e9012165-349e-4c6c-ba56-b2c632c664b1" providerId="ADAL" clId="{B8F17564-FBCB-4382-A63A-E3106DE9924E}" dt="2021-10-24T11:19:37.903" v="663" actId="6549"/>
      <pc:docMkLst>
        <pc:docMk/>
      </pc:docMkLst>
      <pc:sldChg chg="addSp delSp modSp mod">
        <pc:chgData name="Neil Fryatt" userId="e9012165-349e-4c6c-ba56-b2c632c664b1" providerId="ADAL" clId="{B8F17564-FBCB-4382-A63A-E3106DE9924E}" dt="2021-10-24T11:13:17.458" v="26" actId="20577"/>
        <pc:sldMkLst>
          <pc:docMk/>
          <pc:sldMk cId="1836935379" sldId="258"/>
        </pc:sldMkLst>
        <pc:spChg chg="add mod">
          <ac:chgData name="Neil Fryatt" userId="e9012165-349e-4c6c-ba56-b2c632c664b1" providerId="ADAL" clId="{B8F17564-FBCB-4382-A63A-E3106DE9924E}" dt="2021-10-24T11:13:17.458" v="26" actId="20577"/>
          <ac:spMkLst>
            <pc:docMk/>
            <pc:sldMk cId="1836935379" sldId="258"/>
            <ac:spMk id="3" creationId="{1B43962F-D8FC-422E-A659-799383D353CA}"/>
          </ac:spMkLst>
        </pc:spChg>
        <pc:spChg chg="del">
          <ac:chgData name="Neil Fryatt" userId="e9012165-349e-4c6c-ba56-b2c632c664b1" providerId="ADAL" clId="{B8F17564-FBCB-4382-A63A-E3106DE9924E}" dt="2021-10-24T11:13:03.126" v="0" actId="478"/>
          <ac:spMkLst>
            <pc:docMk/>
            <pc:sldMk cId="1836935379" sldId="258"/>
            <ac:spMk id="16" creationId="{00000000-0000-0000-0000-000000000000}"/>
          </ac:spMkLst>
        </pc:spChg>
      </pc:sldChg>
      <pc:sldChg chg="modSp mod">
        <pc:chgData name="Neil Fryatt" userId="e9012165-349e-4c6c-ba56-b2c632c664b1" providerId="ADAL" clId="{B8F17564-FBCB-4382-A63A-E3106DE9924E}" dt="2021-10-24T11:14:45.874" v="226" actId="20577"/>
        <pc:sldMkLst>
          <pc:docMk/>
          <pc:sldMk cId="4277919833" sldId="265"/>
        </pc:sldMkLst>
        <pc:spChg chg="mod">
          <ac:chgData name="Neil Fryatt" userId="e9012165-349e-4c6c-ba56-b2c632c664b1" providerId="ADAL" clId="{B8F17564-FBCB-4382-A63A-E3106DE9924E}" dt="2021-10-24T11:14:45.874" v="226" actId="20577"/>
          <ac:spMkLst>
            <pc:docMk/>
            <pc:sldMk cId="4277919833" sldId="265"/>
            <ac:spMk id="8" creationId="{ED4CA3C8-2E15-420F-B400-196E1EFD5E2B}"/>
          </ac:spMkLst>
        </pc:spChg>
      </pc:sldChg>
      <pc:sldChg chg="modSp mod">
        <pc:chgData name="Neil Fryatt" userId="e9012165-349e-4c6c-ba56-b2c632c664b1" providerId="ADAL" clId="{B8F17564-FBCB-4382-A63A-E3106DE9924E}" dt="2021-10-24T11:15:12.455" v="244" actId="20577"/>
        <pc:sldMkLst>
          <pc:docMk/>
          <pc:sldMk cId="837037847" sldId="266"/>
        </pc:sldMkLst>
        <pc:spChg chg="mod">
          <ac:chgData name="Neil Fryatt" userId="e9012165-349e-4c6c-ba56-b2c632c664b1" providerId="ADAL" clId="{B8F17564-FBCB-4382-A63A-E3106DE9924E}" dt="2021-10-24T11:15:12.455" v="244" actId="20577"/>
          <ac:spMkLst>
            <pc:docMk/>
            <pc:sldMk cId="837037847" sldId="266"/>
            <ac:spMk id="10" creationId="{9E07F0CB-932C-4AC4-A5E1-FECC6FE1B17E}"/>
          </ac:spMkLst>
        </pc:spChg>
      </pc:sldChg>
      <pc:sldChg chg="addSp delSp mod">
        <pc:chgData name="Neil Fryatt" userId="e9012165-349e-4c6c-ba56-b2c632c664b1" providerId="ADAL" clId="{B8F17564-FBCB-4382-A63A-E3106DE9924E}" dt="2021-10-24T11:15:59.042" v="246"/>
        <pc:sldMkLst>
          <pc:docMk/>
          <pc:sldMk cId="2634964101" sldId="267"/>
        </pc:sldMkLst>
        <pc:picChg chg="del">
          <ac:chgData name="Neil Fryatt" userId="e9012165-349e-4c6c-ba56-b2c632c664b1" providerId="ADAL" clId="{B8F17564-FBCB-4382-A63A-E3106DE9924E}" dt="2021-10-24T11:15:42.669" v="245" actId="478"/>
          <ac:picMkLst>
            <pc:docMk/>
            <pc:sldMk cId="2634964101" sldId="267"/>
            <ac:picMk id="2" creationId="{0222DC0D-4C05-4A9F-A125-502B6057AADA}"/>
          </ac:picMkLst>
        </pc:picChg>
        <pc:picChg chg="add">
          <ac:chgData name="Neil Fryatt" userId="e9012165-349e-4c6c-ba56-b2c632c664b1" providerId="ADAL" clId="{B8F17564-FBCB-4382-A63A-E3106DE9924E}" dt="2021-10-24T11:15:59.042" v="246"/>
          <ac:picMkLst>
            <pc:docMk/>
            <pc:sldMk cId="2634964101" sldId="267"/>
            <ac:picMk id="3" creationId="{B83448E1-12A5-4224-B39A-F2C3DB9E9D98}"/>
          </ac:picMkLst>
        </pc:picChg>
      </pc:sldChg>
      <pc:sldChg chg="modSp mod">
        <pc:chgData name="Neil Fryatt" userId="e9012165-349e-4c6c-ba56-b2c632c664b1" providerId="ADAL" clId="{B8F17564-FBCB-4382-A63A-E3106DE9924E}" dt="2021-10-24T11:18:38.006" v="593" actId="20577"/>
        <pc:sldMkLst>
          <pc:docMk/>
          <pc:sldMk cId="2759283323" sldId="268"/>
        </pc:sldMkLst>
        <pc:spChg chg="mod">
          <ac:chgData name="Neil Fryatt" userId="e9012165-349e-4c6c-ba56-b2c632c664b1" providerId="ADAL" clId="{B8F17564-FBCB-4382-A63A-E3106DE9924E}" dt="2021-10-24T11:18:38.006" v="593" actId="20577"/>
          <ac:spMkLst>
            <pc:docMk/>
            <pc:sldMk cId="2759283323" sldId="268"/>
            <ac:spMk id="7" creationId="{62D92FB4-F28B-459D-A711-D1C564604BED}"/>
          </ac:spMkLst>
        </pc:spChg>
      </pc:sldChg>
      <pc:sldChg chg="modSp mod">
        <pc:chgData name="Neil Fryatt" userId="e9012165-349e-4c6c-ba56-b2c632c664b1" providerId="ADAL" clId="{B8F17564-FBCB-4382-A63A-E3106DE9924E}" dt="2021-10-24T11:19:37.903" v="663" actId="6549"/>
        <pc:sldMkLst>
          <pc:docMk/>
          <pc:sldMk cId="2287698592" sldId="269"/>
        </pc:sldMkLst>
        <pc:spChg chg="mod">
          <ac:chgData name="Neil Fryatt" userId="e9012165-349e-4c6c-ba56-b2c632c664b1" providerId="ADAL" clId="{B8F17564-FBCB-4382-A63A-E3106DE9924E}" dt="2021-10-24T11:19:37.903" v="663" actId="6549"/>
          <ac:spMkLst>
            <pc:docMk/>
            <pc:sldMk cId="2287698592" sldId="269"/>
            <ac:spMk id="7" creationId="{62D92FB4-F28B-459D-A711-D1C564604BED}"/>
          </ac:spMkLst>
        </pc:spChg>
      </pc:sldChg>
      <pc:sldChg chg="modSp mod">
        <pc:chgData name="Neil Fryatt" userId="e9012165-349e-4c6c-ba56-b2c632c664b1" providerId="ADAL" clId="{B8F17564-FBCB-4382-A63A-E3106DE9924E}" dt="2021-10-24T11:17:48.017" v="517" actId="20577"/>
        <pc:sldMkLst>
          <pc:docMk/>
          <pc:sldMk cId="2923365536" sldId="300"/>
        </pc:sldMkLst>
        <pc:spChg chg="mod">
          <ac:chgData name="Neil Fryatt" userId="e9012165-349e-4c6c-ba56-b2c632c664b1" providerId="ADAL" clId="{B8F17564-FBCB-4382-A63A-E3106DE9924E}" dt="2021-10-24T11:17:48.017" v="517" actId="20577"/>
          <ac:spMkLst>
            <pc:docMk/>
            <pc:sldMk cId="2923365536" sldId="300"/>
            <ac:spMk id="2" creationId="{534D1599-7ACB-4B00-92A8-7F2471EB32DE}"/>
          </ac:spMkLst>
        </pc:spChg>
      </pc:sldChg>
    </pc:docChg>
  </pc:docChgLst>
  <pc:docChgLst>
    <pc:chgData name="Neil Fryatt" userId="e9012165-349e-4c6c-ba56-b2c632c664b1" providerId="ADAL" clId="{BE1E1149-08FC-4C9C-A436-E93C5CD8F6C9}"/>
    <pc:docChg chg="custSel modSld">
      <pc:chgData name="Neil Fryatt" userId="e9012165-349e-4c6c-ba56-b2c632c664b1" providerId="ADAL" clId="{BE1E1149-08FC-4C9C-A436-E93C5CD8F6C9}" dt="2022-02-18T14:10:11.754" v="493" actId="20577"/>
      <pc:docMkLst>
        <pc:docMk/>
      </pc:docMkLst>
      <pc:sldChg chg="addSp delSp modSp mod">
        <pc:chgData name="Neil Fryatt" userId="e9012165-349e-4c6c-ba56-b2c632c664b1" providerId="ADAL" clId="{BE1E1149-08FC-4C9C-A436-E93C5CD8F6C9}" dt="2022-02-18T14:04:31.610" v="25" actId="20577"/>
        <pc:sldMkLst>
          <pc:docMk/>
          <pc:sldMk cId="1836935379" sldId="258"/>
        </pc:sldMkLst>
        <pc:spChg chg="del">
          <ac:chgData name="Neil Fryatt" userId="e9012165-349e-4c6c-ba56-b2c632c664b1" providerId="ADAL" clId="{BE1E1149-08FC-4C9C-A436-E93C5CD8F6C9}" dt="2022-02-18T14:04:16.586" v="0" actId="478"/>
          <ac:spMkLst>
            <pc:docMk/>
            <pc:sldMk cId="1836935379" sldId="258"/>
            <ac:spMk id="3" creationId="{1B43962F-D8FC-422E-A659-799383D353CA}"/>
          </ac:spMkLst>
        </pc:spChg>
        <pc:spChg chg="add mod">
          <ac:chgData name="Neil Fryatt" userId="e9012165-349e-4c6c-ba56-b2c632c664b1" providerId="ADAL" clId="{BE1E1149-08FC-4C9C-A436-E93C5CD8F6C9}" dt="2022-02-18T14:04:31.610" v="25" actId="20577"/>
          <ac:spMkLst>
            <pc:docMk/>
            <pc:sldMk cId="1836935379" sldId="258"/>
            <ac:spMk id="4" creationId="{93982C5B-F6FB-4445-938D-F7F4D145E7A0}"/>
          </ac:spMkLst>
        </pc:spChg>
      </pc:sldChg>
      <pc:sldChg chg="modSp mod">
        <pc:chgData name="Neil Fryatt" userId="e9012165-349e-4c6c-ba56-b2c632c664b1" providerId="ADAL" clId="{BE1E1149-08FC-4C9C-A436-E93C5CD8F6C9}" dt="2022-02-18T14:06:24.829" v="303" actId="20577"/>
        <pc:sldMkLst>
          <pc:docMk/>
          <pc:sldMk cId="4277919833" sldId="265"/>
        </pc:sldMkLst>
        <pc:spChg chg="mod">
          <ac:chgData name="Neil Fryatt" userId="e9012165-349e-4c6c-ba56-b2c632c664b1" providerId="ADAL" clId="{BE1E1149-08FC-4C9C-A436-E93C5CD8F6C9}" dt="2022-02-18T14:06:24.829" v="303" actId="20577"/>
          <ac:spMkLst>
            <pc:docMk/>
            <pc:sldMk cId="4277919833" sldId="265"/>
            <ac:spMk id="8" creationId="{ED4CA3C8-2E15-420F-B400-196E1EFD5E2B}"/>
          </ac:spMkLst>
        </pc:spChg>
      </pc:sldChg>
      <pc:sldChg chg="modSp mod">
        <pc:chgData name="Neil Fryatt" userId="e9012165-349e-4c6c-ba56-b2c632c664b1" providerId="ADAL" clId="{BE1E1149-08FC-4C9C-A436-E93C5CD8F6C9}" dt="2022-02-18T14:06:38.220" v="312" actId="20577"/>
        <pc:sldMkLst>
          <pc:docMk/>
          <pc:sldMk cId="837037847" sldId="266"/>
        </pc:sldMkLst>
        <pc:spChg chg="mod">
          <ac:chgData name="Neil Fryatt" userId="e9012165-349e-4c6c-ba56-b2c632c664b1" providerId="ADAL" clId="{BE1E1149-08FC-4C9C-A436-E93C5CD8F6C9}" dt="2022-02-18T14:06:38.220" v="312" actId="20577"/>
          <ac:spMkLst>
            <pc:docMk/>
            <pc:sldMk cId="837037847" sldId="266"/>
            <ac:spMk id="10" creationId="{9E07F0CB-932C-4AC4-A5E1-FECC6FE1B17E}"/>
          </ac:spMkLst>
        </pc:spChg>
      </pc:sldChg>
      <pc:sldChg chg="addSp delSp modSp mod">
        <pc:chgData name="Neil Fryatt" userId="e9012165-349e-4c6c-ba56-b2c632c664b1" providerId="ADAL" clId="{BE1E1149-08FC-4C9C-A436-E93C5CD8F6C9}" dt="2022-02-18T14:07:31.136" v="315" actId="27614"/>
        <pc:sldMkLst>
          <pc:docMk/>
          <pc:sldMk cId="2634964101" sldId="267"/>
        </pc:sldMkLst>
        <pc:picChg chg="del">
          <ac:chgData name="Neil Fryatt" userId="e9012165-349e-4c6c-ba56-b2c632c664b1" providerId="ADAL" clId="{BE1E1149-08FC-4C9C-A436-E93C5CD8F6C9}" dt="2022-02-18T14:07:09.897" v="313" actId="478"/>
          <ac:picMkLst>
            <pc:docMk/>
            <pc:sldMk cId="2634964101" sldId="267"/>
            <ac:picMk id="3" creationId="{B83448E1-12A5-4224-B39A-F2C3DB9E9D98}"/>
          </ac:picMkLst>
        </pc:picChg>
        <pc:picChg chg="add mod">
          <ac:chgData name="Neil Fryatt" userId="e9012165-349e-4c6c-ba56-b2c632c664b1" providerId="ADAL" clId="{BE1E1149-08FC-4C9C-A436-E93C5CD8F6C9}" dt="2022-02-18T14:07:31.136" v="315" actId="27614"/>
          <ac:picMkLst>
            <pc:docMk/>
            <pc:sldMk cId="2634964101" sldId="267"/>
            <ac:picMk id="4" creationId="{03440280-6574-4B2F-AC17-7B3E466813B6}"/>
          </ac:picMkLst>
        </pc:picChg>
      </pc:sldChg>
      <pc:sldChg chg="modSp mod">
        <pc:chgData name="Neil Fryatt" userId="e9012165-349e-4c6c-ba56-b2c632c664b1" providerId="ADAL" clId="{BE1E1149-08FC-4C9C-A436-E93C5CD8F6C9}" dt="2022-02-18T14:09:11.435" v="407" actId="20577"/>
        <pc:sldMkLst>
          <pc:docMk/>
          <pc:sldMk cId="2759283323" sldId="268"/>
        </pc:sldMkLst>
        <pc:spChg chg="mod">
          <ac:chgData name="Neil Fryatt" userId="e9012165-349e-4c6c-ba56-b2c632c664b1" providerId="ADAL" clId="{BE1E1149-08FC-4C9C-A436-E93C5CD8F6C9}" dt="2022-02-18T14:09:11.435" v="407" actId="20577"/>
          <ac:spMkLst>
            <pc:docMk/>
            <pc:sldMk cId="2759283323" sldId="268"/>
            <ac:spMk id="7" creationId="{62D92FB4-F28B-459D-A711-D1C564604BED}"/>
          </ac:spMkLst>
        </pc:spChg>
      </pc:sldChg>
      <pc:sldChg chg="modSp mod">
        <pc:chgData name="Neil Fryatt" userId="e9012165-349e-4c6c-ba56-b2c632c664b1" providerId="ADAL" clId="{BE1E1149-08FC-4C9C-A436-E93C5CD8F6C9}" dt="2022-02-18T14:10:11.754" v="493" actId="20577"/>
        <pc:sldMkLst>
          <pc:docMk/>
          <pc:sldMk cId="2287698592" sldId="269"/>
        </pc:sldMkLst>
        <pc:spChg chg="mod">
          <ac:chgData name="Neil Fryatt" userId="e9012165-349e-4c6c-ba56-b2c632c664b1" providerId="ADAL" clId="{BE1E1149-08FC-4C9C-A436-E93C5CD8F6C9}" dt="2022-02-18T14:10:11.754" v="493" actId="20577"/>
          <ac:spMkLst>
            <pc:docMk/>
            <pc:sldMk cId="2287698592" sldId="269"/>
            <ac:spMk id="7" creationId="{62D92FB4-F28B-459D-A711-D1C564604BE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C89C4-37E0-4C9B-8748-13205AC9284C}" type="datetimeFigureOut">
              <a:rPr lang="en-GB" smtClean="0"/>
              <a:t>25/03/2022</a:t>
            </a:fld>
            <a:endParaRPr lang="en-GB"/>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52543-CBD4-4CA7-95EC-56FFAE594F1D}" type="slidenum">
              <a:rPr lang="en-GB" smtClean="0"/>
              <a:t>‹#›</a:t>
            </a:fld>
            <a:endParaRPr lang="en-GB"/>
          </a:p>
        </p:txBody>
      </p:sp>
    </p:spTree>
    <p:extLst>
      <p:ext uri="{BB962C8B-B14F-4D97-AF65-F5344CB8AC3E}">
        <p14:creationId xmlns:p14="http://schemas.microsoft.com/office/powerpoint/2010/main" val="2325816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19217" y="1979845"/>
            <a:ext cx="8831672" cy="2638760"/>
          </a:xfrm>
          <a:prstGeom prst="rect">
            <a:avLst/>
          </a:prstGeom>
        </p:spPr>
        <p:txBody>
          <a:bodyPr>
            <a:normAutofit/>
          </a:bodyPr>
          <a:lstStyle>
            <a:lvl1pPr marL="0" indent="0">
              <a:buNone/>
              <a:defRPr lang="en-US" sz="8630" b="1" i="0" smtClean="0">
                <a:solidFill>
                  <a:srgbClr val="DB343E"/>
                </a:solidFill>
                <a:effectLst/>
                <a:latin typeface="Lato Black" charset="0"/>
                <a:ea typeface="Lato Black" charset="0"/>
                <a:cs typeface="Lato Black" charset="0"/>
              </a:defRPr>
            </a:lvl1pPr>
          </a:lstStyle>
          <a:p>
            <a:r>
              <a:rPr lang="en-US" b="1" dirty="0">
                <a:solidFill>
                  <a:srgbClr val="ED3E40"/>
                </a:solidFill>
                <a:effectLst/>
                <a:latin typeface="Lato" charset="0"/>
              </a:rPr>
              <a:t>WICKES</a:t>
            </a:r>
            <a:endParaRPr lang="en-US" dirty="0">
              <a:solidFill>
                <a:srgbClr val="ED3E40"/>
              </a:solidFill>
              <a:effectLst/>
              <a:latin typeface="Lato" charset="0"/>
            </a:endParaRPr>
          </a:p>
        </p:txBody>
      </p:sp>
      <p:sp>
        <p:nvSpPr>
          <p:cNvPr id="9" name="Text Placeholder 7"/>
          <p:cNvSpPr>
            <a:spLocks noGrp="1"/>
          </p:cNvSpPr>
          <p:nvPr>
            <p:ph type="body" sz="quarter" idx="11" hasCustomPrompt="1"/>
          </p:nvPr>
        </p:nvSpPr>
        <p:spPr>
          <a:xfrm>
            <a:off x="419217" y="4160640"/>
            <a:ext cx="8831672" cy="4295549"/>
          </a:xfrm>
          <a:prstGeom prst="rect">
            <a:avLst/>
          </a:prstGeom>
        </p:spPr>
        <p:txBody>
          <a:bodyPr>
            <a:normAutofit/>
          </a:bodyPr>
          <a:lstStyle>
            <a:lvl1pPr marL="0" indent="0">
              <a:lnSpc>
                <a:spcPts val="7949"/>
              </a:lnSpc>
              <a:buNone/>
              <a:defRPr lang="en-US" sz="8630" b="0" i="0" smtClean="0">
                <a:solidFill>
                  <a:srgbClr val="445159"/>
                </a:solidFill>
                <a:effectLst/>
                <a:latin typeface="Lato Light" charset="0"/>
                <a:ea typeface="Lato Light" charset="0"/>
                <a:cs typeface="Lato Light" charset="0"/>
              </a:defRPr>
            </a:lvl1pPr>
          </a:lstStyle>
          <a:p>
            <a:r>
              <a:rPr lang="en-US" dirty="0">
                <a:solidFill>
                  <a:srgbClr val="66737E"/>
                </a:solidFill>
                <a:effectLst/>
                <a:latin typeface="Lato Light" charset="0"/>
              </a:rPr>
              <a:t>IT’S GOT OUR </a:t>
            </a:r>
          </a:p>
          <a:p>
            <a:r>
              <a:rPr lang="en-US" dirty="0">
                <a:solidFill>
                  <a:srgbClr val="66737E"/>
                </a:solidFill>
                <a:effectLst/>
                <a:latin typeface="Lato Light" charset="0"/>
              </a:rPr>
              <a:t>NAME ON IT!</a:t>
            </a:r>
          </a:p>
        </p:txBody>
      </p:sp>
    </p:spTree>
  </p:cSld>
  <p:clrMapOvr>
    <a:masterClrMapping/>
  </p:clrMapOvr>
  <p:extLst>
    <p:ext uri="{DCECCB84-F9BA-43D5-87BE-67443E8EF086}">
      <p15:sldGuideLst xmlns:p15="http://schemas.microsoft.com/office/powerpoint/2012/main">
        <p15:guide id="1" orient="horz" pos="927" userDrawn="1">
          <p15:clr>
            <a:srgbClr val="FBAE40"/>
          </p15:clr>
        </p15:guide>
        <p15:guide id="2" pos="2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5241" y="737099"/>
            <a:ext cx="8956060" cy="26759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715242" y="3393848"/>
            <a:ext cx="4392850" cy="1663272"/>
          </a:xfrm>
        </p:spPr>
        <p:txBody>
          <a:bodyPr anchor="b"/>
          <a:lstStyle>
            <a:lvl1pPr marL="0" indent="0">
              <a:buNone/>
              <a:defRPr sz="2725" b="1"/>
            </a:lvl1pPr>
            <a:lvl2pPr marL="519196" indent="0">
              <a:buNone/>
              <a:defRPr sz="2271" b="1"/>
            </a:lvl2pPr>
            <a:lvl3pPr marL="1038393" indent="0">
              <a:buNone/>
              <a:defRPr sz="2044" b="1"/>
            </a:lvl3pPr>
            <a:lvl4pPr marL="1557589" indent="0">
              <a:buNone/>
              <a:defRPr sz="1817" b="1"/>
            </a:lvl4pPr>
            <a:lvl5pPr marL="2076785" indent="0">
              <a:buNone/>
              <a:defRPr sz="1817" b="1"/>
            </a:lvl5pPr>
            <a:lvl6pPr marL="2595982" indent="0">
              <a:buNone/>
              <a:defRPr sz="1817" b="1"/>
            </a:lvl6pPr>
            <a:lvl7pPr marL="3115178" indent="0">
              <a:buNone/>
              <a:defRPr sz="1817" b="1"/>
            </a:lvl7pPr>
            <a:lvl8pPr marL="3634374" indent="0">
              <a:buNone/>
              <a:defRPr sz="1817" b="1"/>
            </a:lvl8pPr>
            <a:lvl9pPr marL="4153571" indent="0">
              <a:buNone/>
              <a:defRPr sz="1817" b="1"/>
            </a:lvl9pPr>
          </a:lstStyle>
          <a:p>
            <a:pPr lvl="0"/>
            <a:r>
              <a:rPr lang="en-US"/>
              <a:t>Edit Master text styles</a:t>
            </a:r>
          </a:p>
        </p:txBody>
      </p:sp>
      <p:sp>
        <p:nvSpPr>
          <p:cNvPr id="4" name="Content Placeholder 3"/>
          <p:cNvSpPr>
            <a:spLocks noGrp="1"/>
          </p:cNvSpPr>
          <p:nvPr>
            <p:ph sz="half" idx="2"/>
          </p:nvPr>
        </p:nvSpPr>
        <p:spPr>
          <a:xfrm>
            <a:off x="715242" y="5057120"/>
            <a:ext cx="4392850" cy="7438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256818" y="3393848"/>
            <a:ext cx="4414484" cy="1663272"/>
          </a:xfrm>
        </p:spPr>
        <p:txBody>
          <a:bodyPr anchor="b"/>
          <a:lstStyle>
            <a:lvl1pPr marL="0" indent="0">
              <a:buNone/>
              <a:defRPr sz="2725" b="1"/>
            </a:lvl1pPr>
            <a:lvl2pPr marL="519196" indent="0">
              <a:buNone/>
              <a:defRPr sz="2271" b="1"/>
            </a:lvl2pPr>
            <a:lvl3pPr marL="1038393" indent="0">
              <a:buNone/>
              <a:defRPr sz="2044" b="1"/>
            </a:lvl3pPr>
            <a:lvl4pPr marL="1557589" indent="0">
              <a:buNone/>
              <a:defRPr sz="1817" b="1"/>
            </a:lvl4pPr>
            <a:lvl5pPr marL="2076785" indent="0">
              <a:buNone/>
              <a:defRPr sz="1817" b="1"/>
            </a:lvl5pPr>
            <a:lvl6pPr marL="2595982" indent="0">
              <a:buNone/>
              <a:defRPr sz="1817" b="1"/>
            </a:lvl6pPr>
            <a:lvl7pPr marL="3115178" indent="0">
              <a:buNone/>
              <a:defRPr sz="1817" b="1"/>
            </a:lvl7pPr>
            <a:lvl8pPr marL="3634374" indent="0">
              <a:buNone/>
              <a:defRPr sz="1817" b="1"/>
            </a:lvl8pPr>
            <a:lvl9pPr marL="4153571" indent="0">
              <a:buNone/>
              <a:defRPr sz="1817" b="1"/>
            </a:lvl9pPr>
          </a:lstStyle>
          <a:p>
            <a:pPr lvl="0"/>
            <a:r>
              <a:rPr lang="en-US"/>
              <a:t>Edit Master text styles</a:t>
            </a:r>
          </a:p>
        </p:txBody>
      </p:sp>
      <p:sp>
        <p:nvSpPr>
          <p:cNvPr id="6" name="Content Placeholder 5"/>
          <p:cNvSpPr>
            <a:spLocks noGrp="1"/>
          </p:cNvSpPr>
          <p:nvPr>
            <p:ph sz="quarter" idx="4"/>
          </p:nvPr>
        </p:nvSpPr>
        <p:spPr>
          <a:xfrm>
            <a:off x="5256818" y="5057120"/>
            <a:ext cx="4414484" cy="7438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94664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72812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84465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5241" y="922972"/>
            <a:ext cx="3349058" cy="3230404"/>
          </a:xfrm>
        </p:spPr>
        <p:txBody>
          <a:bodyPr anchor="b"/>
          <a:lstStyle>
            <a:lvl1pPr>
              <a:defRPr sz="3634"/>
            </a:lvl1pPr>
          </a:lstStyle>
          <a:p>
            <a:r>
              <a:rPr lang="en-US"/>
              <a:t>Click to edit Master title style</a:t>
            </a:r>
            <a:endParaRPr lang="en-US" dirty="0"/>
          </a:p>
        </p:txBody>
      </p:sp>
      <p:sp>
        <p:nvSpPr>
          <p:cNvPr id="3" name="Content Placeholder 2"/>
          <p:cNvSpPr>
            <a:spLocks noGrp="1"/>
          </p:cNvSpPr>
          <p:nvPr>
            <p:ph idx="1"/>
          </p:nvPr>
        </p:nvSpPr>
        <p:spPr>
          <a:xfrm>
            <a:off x="4414484" y="1993367"/>
            <a:ext cx="5256818" cy="9838631"/>
          </a:xfrm>
        </p:spPr>
        <p:txBody>
          <a:bodyPr/>
          <a:lstStyle>
            <a:lvl1pPr>
              <a:defRPr sz="3634"/>
            </a:lvl1pPr>
            <a:lvl2pPr>
              <a:defRPr sz="3180"/>
            </a:lvl2pPr>
            <a:lvl3pPr>
              <a:defRPr sz="2725"/>
            </a:lvl3pPr>
            <a:lvl4pPr>
              <a:defRPr sz="2271"/>
            </a:lvl4pPr>
            <a:lvl5pPr>
              <a:defRPr sz="2271"/>
            </a:lvl5pPr>
            <a:lvl6pPr>
              <a:defRPr sz="2271"/>
            </a:lvl6pPr>
            <a:lvl7pPr>
              <a:defRPr sz="2271"/>
            </a:lvl7pPr>
            <a:lvl8pPr>
              <a:defRPr sz="2271"/>
            </a:lvl8pPr>
            <a:lvl9pPr>
              <a:defRPr sz="227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15241" y="4153376"/>
            <a:ext cx="3349058" cy="7694644"/>
          </a:xfrm>
        </p:spPr>
        <p:txBody>
          <a:bodyPr/>
          <a:lstStyle>
            <a:lvl1pPr marL="0" indent="0">
              <a:buNone/>
              <a:defRPr sz="1817"/>
            </a:lvl1pPr>
            <a:lvl2pPr marL="519196" indent="0">
              <a:buNone/>
              <a:defRPr sz="1590"/>
            </a:lvl2pPr>
            <a:lvl3pPr marL="1038393" indent="0">
              <a:buNone/>
              <a:defRPr sz="1363"/>
            </a:lvl3pPr>
            <a:lvl4pPr marL="1557589" indent="0">
              <a:buNone/>
              <a:defRPr sz="1136"/>
            </a:lvl4pPr>
            <a:lvl5pPr marL="2076785" indent="0">
              <a:buNone/>
              <a:defRPr sz="1136"/>
            </a:lvl5pPr>
            <a:lvl6pPr marL="2595982" indent="0">
              <a:buNone/>
              <a:defRPr sz="1136"/>
            </a:lvl6pPr>
            <a:lvl7pPr marL="3115178" indent="0">
              <a:buNone/>
              <a:defRPr sz="1136"/>
            </a:lvl7pPr>
            <a:lvl8pPr marL="3634374" indent="0">
              <a:buNone/>
              <a:defRPr sz="1136"/>
            </a:lvl8pPr>
            <a:lvl9pPr marL="4153571" indent="0">
              <a:buNone/>
              <a:defRPr sz="1136"/>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2415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5241" y="922972"/>
            <a:ext cx="3349058" cy="3230404"/>
          </a:xfrm>
        </p:spPr>
        <p:txBody>
          <a:bodyPr anchor="b"/>
          <a:lstStyle>
            <a:lvl1pPr>
              <a:defRPr sz="3634"/>
            </a:lvl1pPr>
          </a:lstStyle>
          <a:p>
            <a:r>
              <a:rPr lang="en-US"/>
              <a:t>Click to edit Master title style</a:t>
            </a:r>
            <a:endParaRPr lang="en-US" dirty="0"/>
          </a:p>
        </p:txBody>
      </p:sp>
      <p:sp>
        <p:nvSpPr>
          <p:cNvPr id="3" name="Picture Placeholder 2"/>
          <p:cNvSpPr>
            <a:spLocks noGrp="1" noChangeAspect="1"/>
          </p:cNvSpPr>
          <p:nvPr>
            <p:ph type="pic" idx="1"/>
          </p:nvPr>
        </p:nvSpPr>
        <p:spPr>
          <a:xfrm>
            <a:off x="4414484" y="1993367"/>
            <a:ext cx="5256818" cy="9838631"/>
          </a:xfrm>
        </p:spPr>
        <p:txBody>
          <a:bodyPr anchor="t"/>
          <a:lstStyle>
            <a:lvl1pPr marL="0" indent="0">
              <a:buNone/>
              <a:defRPr sz="3634"/>
            </a:lvl1pPr>
            <a:lvl2pPr marL="519196" indent="0">
              <a:buNone/>
              <a:defRPr sz="3180"/>
            </a:lvl2pPr>
            <a:lvl3pPr marL="1038393" indent="0">
              <a:buNone/>
              <a:defRPr sz="2725"/>
            </a:lvl3pPr>
            <a:lvl4pPr marL="1557589" indent="0">
              <a:buNone/>
              <a:defRPr sz="2271"/>
            </a:lvl4pPr>
            <a:lvl5pPr marL="2076785" indent="0">
              <a:buNone/>
              <a:defRPr sz="2271"/>
            </a:lvl5pPr>
            <a:lvl6pPr marL="2595982" indent="0">
              <a:buNone/>
              <a:defRPr sz="2271"/>
            </a:lvl6pPr>
            <a:lvl7pPr marL="3115178" indent="0">
              <a:buNone/>
              <a:defRPr sz="2271"/>
            </a:lvl7pPr>
            <a:lvl8pPr marL="3634374" indent="0">
              <a:buNone/>
              <a:defRPr sz="2271"/>
            </a:lvl8pPr>
            <a:lvl9pPr marL="4153571" indent="0">
              <a:buNone/>
              <a:defRPr sz="2271"/>
            </a:lvl9pPr>
          </a:lstStyle>
          <a:p>
            <a:r>
              <a:rPr lang="en-US"/>
              <a:t>Click icon to add picture</a:t>
            </a:r>
            <a:endParaRPr lang="en-US" dirty="0"/>
          </a:p>
        </p:txBody>
      </p:sp>
      <p:sp>
        <p:nvSpPr>
          <p:cNvPr id="4" name="Text Placeholder 3"/>
          <p:cNvSpPr>
            <a:spLocks noGrp="1"/>
          </p:cNvSpPr>
          <p:nvPr>
            <p:ph type="body" sz="half" idx="2"/>
          </p:nvPr>
        </p:nvSpPr>
        <p:spPr>
          <a:xfrm>
            <a:off x="715241" y="4153376"/>
            <a:ext cx="3349058" cy="7694644"/>
          </a:xfrm>
        </p:spPr>
        <p:txBody>
          <a:bodyPr/>
          <a:lstStyle>
            <a:lvl1pPr marL="0" indent="0">
              <a:buNone/>
              <a:defRPr sz="1817"/>
            </a:lvl1pPr>
            <a:lvl2pPr marL="519196" indent="0">
              <a:buNone/>
              <a:defRPr sz="1590"/>
            </a:lvl2pPr>
            <a:lvl3pPr marL="1038393" indent="0">
              <a:buNone/>
              <a:defRPr sz="1363"/>
            </a:lvl3pPr>
            <a:lvl4pPr marL="1557589" indent="0">
              <a:buNone/>
              <a:defRPr sz="1136"/>
            </a:lvl4pPr>
            <a:lvl5pPr marL="2076785" indent="0">
              <a:buNone/>
              <a:defRPr sz="1136"/>
            </a:lvl5pPr>
            <a:lvl6pPr marL="2595982" indent="0">
              <a:buNone/>
              <a:defRPr sz="1136"/>
            </a:lvl6pPr>
            <a:lvl7pPr marL="3115178" indent="0">
              <a:buNone/>
              <a:defRPr sz="1136"/>
            </a:lvl7pPr>
            <a:lvl8pPr marL="3634374" indent="0">
              <a:buNone/>
              <a:defRPr sz="1136"/>
            </a:lvl8pPr>
            <a:lvl9pPr marL="4153571" indent="0">
              <a:buNone/>
              <a:defRPr sz="1136"/>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43720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5488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30935" y="737096"/>
            <a:ext cx="2239015" cy="1173264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13890" y="737096"/>
            <a:ext cx="6587247" cy="1173264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47279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443422" y="6476287"/>
            <a:ext cx="8837079" cy="2102966"/>
          </a:xfrm>
          <a:prstGeom prst="rect">
            <a:avLst/>
          </a:prstGeom>
        </p:spPr>
        <p:txBody>
          <a:bodyPr>
            <a:normAutofit/>
          </a:bodyPr>
          <a:lstStyle>
            <a:lvl1pPr marL="0" indent="0">
              <a:lnSpc>
                <a:spcPts val="2726"/>
              </a:lnSpc>
              <a:buNone/>
              <a:defRPr lang="en-US" sz="3748" b="1" i="0" kern="1000" baseline="0" smtClean="0">
                <a:solidFill>
                  <a:srgbClr val="445159"/>
                </a:solidFill>
                <a:effectLst/>
                <a:latin typeface="Lato" charset="0"/>
                <a:ea typeface="Lato" charset="0"/>
                <a:cs typeface="Lato" charset="0"/>
              </a:defRPr>
            </a:lvl1pPr>
            <a:lvl2pPr marL="519173" indent="0">
              <a:buNone/>
              <a:defRPr>
                <a:latin typeface="Lato" charset="0"/>
                <a:ea typeface="Lato" charset="0"/>
                <a:cs typeface="Lato" charset="0"/>
              </a:defRPr>
            </a:lvl2pPr>
            <a:lvl3pPr marL="1038344" indent="0">
              <a:buNone/>
              <a:defRPr>
                <a:latin typeface="Lato" charset="0"/>
                <a:ea typeface="Lato" charset="0"/>
                <a:cs typeface="Lato" charset="0"/>
              </a:defRPr>
            </a:lvl3pPr>
            <a:lvl4pPr marL="1557516" indent="0">
              <a:buNone/>
              <a:defRPr>
                <a:latin typeface="Lato" charset="0"/>
                <a:ea typeface="Lato" charset="0"/>
                <a:cs typeface="Lato" charset="0"/>
              </a:defRPr>
            </a:lvl4pPr>
            <a:lvl5pPr marL="2076687" indent="0">
              <a:buNone/>
              <a:defRPr>
                <a:latin typeface="Lato" charset="0"/>
                <a:ea typeface="Lato" charset="0"/>
                <a:cs typeface="Lato" charset="0"/>
              </a:defRPr>
            </a:lvl5pPr>
          </a:lstStyle>
          <a:p>
            <a:r>
              <a:rPr lang="en-US" b="1" dirty="0">
                <a:solidFill>
                  <a:srgbClr val="66737E"/>
                </a:solidFill>
                <a:effectLst/>
                <a:latin typeface="Lato" charset="0"/>
              </a:rPr>
              <a:t>POWERPOINT TITLE </a:t>
            </a:r>
          </a:p>
          <a:p>
            <a:r>
              <a:rPr lang="en-US" b="1" dirty="0">
                <a:solidFill>
                  <a:srgbClr val="66737E"/>
                </a:solidFill>
                <a:effectLst/>
                <a:latin typeface="Lato" charset="0"/>
              </a:rPr>
              <a:t>GOES HERE</a:t>
            </a:r>
            <a:endParaRPr lang="en-US" dirty="0">
              <a:solidFill>
                <a:srgbClr val="66737E"/>
              </a:solidFill>
              <a:effectLst/>
              <a:latin typeface="Lato Light" charset="0"/>
            </a:endParaRPr>
          </a:p>
        </p:txBody>
      </p:sp>
      <p:sp>
        <p:nvSpPr>
          <p:cNvPr id="4" name="Text Placeholder 6"/>
          <p:cNvSpPr>
            <a:spLocks noGrp="1"/>
          </p:cNvSpPr>
          <p:nvPr>
            <p:ph type="body" sz="quarter" idx="11" hasCustomPrompt="1"/>
          </p:nvPr>
        </p:nvSpPr>
        <p:spPr>
          <a:xfrm>
            <a:off x="449168" y="9272644"/>
            <a:ext cx="8033708" cy="1404682"/>
          </a:xfrm>
          <a:prstGeom prst="rect">
            <a:avLst/>
          </a:prstGeom>
        </p:spPr>
        <p:txBody>
          <a:bodyPr>
            <a:normAutofit/>
          </a:bodyPr>
          <a:lstStyle>
            <a:lvl1pPr marL="0" indent="0">
              <a:lnSpc>
                <a:spcPts val="2726"/>
              </a:lnSpc>
              <a:buNone/>
              <a:defRPr lang="en-US" sz="2271" baseline="0" smtClean="0">
                <a:effectLst/>
              </a:defRPr>
            </a:lvl1pPr>
            <a:lvl2pPr marL="519173" indent="0">
              <a:buNone/>
              <a:defRPr>
                <a:latin typeface="Lato" charset="0"/>
                <a:ea typeface="Lato" charset="0"/>
                <a:cs typeface="Lato" charset="0"/>
              </a:defRPr>
            </a:lvl2pPr>
            <a:lvl3pPr marL="1038344" indent="0">
              <a:buNone/>
              <a:defRPr>
                <a:latin typeface="Lato" charset="0"/>
                <a:ea typeface="Lato" charset="0"/>
                <a:cs typeface="Lato" charset="0"/>
              </a:defRPr>
            </a:lvl3pPr>
            <a:lvl4pPr marL="1557516" indent="0">
              <a:buNone/>
              <a:defRPr>
                <a:latin typeface="Lato" charset="0"/>
                <a:ea typeface="Lato" charset="0"/>
                <a:cs typeface="Lato" charset="0"/>
              </a:defRPr>
            </a:lvl4pPr>
            <a:lvl5pPr marL="2076687" indent="0">
              <a:buNone/>
              <a:defRPr>
                <a:latin typeface="Lato" charset="0"/>
                <a:ea typeface="Lato" charset="0"/>
                <a:cs typeface="Lato" charset="0"/>
              </a:defRPr>
            </a:lvl5pPr>
          </a:lstStyle>
          <a:p>
            <a:r>
              <a:rPr lang="en-US" dirty="0">
                <a:solidFill>
                  <a:srgbClr val="66737E"/>
                </a:solidFill>
                <a:effectLst/>
                <a:latin typeface="Lato Light" charset="0"/>
              </a:rPr>
              <a:t>23 JANUARY 2018</a:t>
            </a:r>
          </a:p>
        </p:txBody>
      </p:sp>
      <p:sp>
        <p:nvSpPr>
          <p:cNvPr id="5" name="Text Placeholder 6"/>
          <p:cNvSpPr>
            <a:spLocks noGrp="1"/>
          </p:cNvSpPr>
          <p:nvPr>
            <p:ph type="body" sz="quarter" idx="12" hasCustomPrompt="1"/>
          </p:nvPr>
        </p:nvSpPr>
        <p:spPr>
          <a:xfrm>
            <a:off x="449168" y="10144842"/>
            <a:ext cx="8033708" cy="2010636"/>
          </a:xfrm>
          <a:prstGeom prst="rect">
            <a:avLst/>
          </a:prstGeom>
        </p:spPr>
        <p:txBody>
          <a:bodyPr>
            <a:normAutofit/>
          </a:bodyPr>
          <a:lstStyle>
            <a:lvl1pPr marL="0" marR="0" indent="0" algn="l" defTabSz="1038344" rtl="0" eaLnBrk="1" fontAlgn="auto" latinLnBrk="0" hangingPunct="1">
              <a:lnSpc>
                <a:spcPts val="1590"/>
              </a:lnSpc>
              <a:spcBef>
                <a:spcPts val="1136"/>
              </a:spcBef>
              <a:spcAft>
                <a:spcPts val="0"/>
              </a:spcAft>
              <a:buClrTx/>
              <a:buSzTx/>
              <a:buFont typeface="Arial" panose="020B0604020202020204" pitchFamily="34" charset="0"/>
              <a:buNone/>
              <a:tabLst/>
              <a:defRPr lang="en-US" sz="1817" baseline="0" smtClean="0">
                <a:effectLst/>
              </a:defRPr>
            </a:lvl1pPr>
            <a:lvl2pPr marL="519173" indent="0">
              <a:buNone/>
              <a:defRPr>
                <a:latin typeface="Lato" charset="0"/>
                <a:ea typeface="Lato" charset="0"/>
                <a:cs typeface="Lato" charset="0"/>
              </a:defRPr>
            </a:lvl2pPr>
            <a:lvl3pPr marL="1038344" indent="0">
              <a:buNone/>
              <a:defRPr>
                <a:latin typeface="Lato" charset="0"/>
                <a:ea typeface="Lato" charset="0"/>
                <a:cs typeface="Lato" charset="0"/>
              </a:defRPr>
            </a:lvl3pPr>
            <a:lvl4pPr marL="1557516" indent="0">
              <a:buNone/>
              <a:defRPr>
                <a:latin typeface="Lato" charset="0"/>
                <a:ea typeface="Lato" charset="0"/>
                <a:cs typeface="Lato" charset="0"/>
              </a:defRPr>
            </a:lvl4pPr>
            <a:lvl5pPr marL="2076687" indent="0">
              <a:buNone/>
              <a:defRPr>
                <a:latin typeface="Lato" charset="0"/>
                <a:ea typeface="Lato" charset="0"/>
                <a:cs typeface="Lato" charset="0"/>
              </a:defRPr>
            </a:lvl5pPr>
          </a:lstStyle>
          <a:p>
            <a:r>
              <a:rPr lang="en-US" dirty="0">
                <a:solidFill>
                  <a:srgbClr val="66737E"/>
                </a:solidFill>
                <a:effectLst/>
                <a:latin typeface="Lato Light" charset="0"/>
              </a:rPr>
              <a:t>Name Surname</a:t>
            </a:r>
          </a:p>
          <a:p>
            <a:r>
              <a:rPr lang="en-US" dirty="0">
                <a:solidFill>
                  <a:srgbClr val="66737E"/>
                </a:solidFill>
                <a:effectLst/>
                <a:latin typeface="Lato Light" charset="0"/>
              </a:rPr>
              <a:t>Name Surname</a:t>
            </a:r>
          </a:p>
          <a:p>
            <a:endParaRPr lang="en-US" dirty="0">
              <a:solidFill>
                <a:srgbClr val="66737E"/>
              </a:solidFill>
              <a:effectLst/>
              <a:latin typeface="Lato Light" charset="0"/>
            </a:endParaRPr>
          </a:p>
        </p:txBody>
      </p:sp>
      <p:sp>
        <p:nvSpPr>
          <p:cNvPr id="6" name="Text Placeholder 6"/>
          <p:cNvSpPr>
            <a:spLocks noGrp="1"/>
          </p:cNvSpPr>
          <p:nvPr>
            <p:ph type="body" sz="quarter" idx="13" hasCustomPrompt="1"/>
          </p:nvPr>
        </p:nvSpPr>
        <p:spPr>
          <a:xfrm>
            <a:off x="458194" y="8230592"/>
            <a:ext cx="8837079" cy="1174940"/>
          </a:xfrm>
          <a:prstGeom prst="rect">
            <a:avLst/>
          </a:prstGeom>
        </p:spPr>
        <p:txBody>
          <a:bodyPr>
            <a:normAutofit/>
          </a:bodyPr>
          <a:lstStyle>
            <a:lvl1pPr marL="0" indent="0">
              <a:lnSpc>
                <a:spcPts val="2726"/>
              </a:lnSpc>
              <a:buNone/>
              <a:defRPr lang="en-US" sz="3748" b="0" i="0" kern="1000" baseline="0" smtClean="0">
                <a:solidFill>
                  <a:srgbClr val="445159"/>
                </a:solidFill>
                <a:effectLst/>
                <a:latin typeface="Lato Light" charset="0"/>
                <a:ea typeface="Lato Light" charset="0"/>
                <a:cs typeface="Lato Light" charset="0"/>
              </a:defRPr>
            </a:lvl1pPr>
            <a:lvl2pPr marL="519173" indent="0">
              <a:buNone/>
              <a:defRPr>
                <a:latin typeface="Lato" charset="0"/>
                <a:ea typeface="Lato" charset="0"/>
                <a:cs typeface="Lato" charset="0"/>
              </a:defRPr>
            </a:lvl2pPr>
            <a:lvl3pPr marL="1038344" indent="0">
              <a:buNone/>
              <a:defRPr>
                <a:latin typeface="Lato" charset="0"/>
                <a:ea typeface="Lato" charset="0"/>
                <a:cs typeface="Lato" charset="0"/>
              </a:defRPr>
            </a:lvl3pPr>
            <a:lvl4pPr marL="1557516" indent="0">
              <a:buNone/>
              <a:defRPr>
                <a:latin typeface="Lato" charset="0"/>
                <a:ea typeface="Lato" charset="0"/>
                <a:cs typeface="Lato" charset="0"/>
              </a:defRPr>
            </a:lvl4pPr>
            <a:lvl5pPr marL="2076687" indent="0">
              <a:buNone/>
              <a:defRPr>
                <a:latin typeface="Lato" charset="0"/>
                <a:ea typeface="Lato" charset="0"/>
                <a:cs typeface="Lato" charset="0"/>
              </a:defRPr>
            </a:lvl5pPr>
          </a:lstStyle>
          <a:p>
            <a:r>
              <a:rPr lang="en-US" dirty="0">
                <a:solidFill>
                  <a:srgbClr val="66737E"/>
                </a:solidFill>
                <a:effectLst/>
                <a:latin typeface="Lato Light" charset="0"/>
              </a:rPr>
              <a:t>THEN THE SUBTITLE</a:t>
            </a:r>
          </a:p>
        </p:txBody>
      </p:sp>
    </p:spTree>
    <p:extLst>
      <p:ext uri="{BB962C8B-B14F-4D97-AF65-F5344CB8AC3E}">
        <p14:creationId xmlns:p14="http://schemas.microsoft.com/office/powerpoint/2010/main" val="2510283958"/>
      </p:ext>
    </p:extLst>
  </p:cSld>
  <p:clrMapOvr>
    <a:masterClrMapping/>
  </p:clrMapOvr>
  <p:extLst>
    <p:ext uri="{DCECCB84-F9BA-43D5-87BE-67443E8EF086}">
      <p15:sldGuideLst xmlns:p15="http://schemas.microsoft.com/office/powerpoint/2012/main">
        <p15:guide id="1" orient="horz" pos="3719">
          <p15:clr>
            <a:srgbClr val="FBAE40"/>
          </p15:clr>
        </p15:guide>
        <p15:guide id="2" pos="36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8788" y="2265770"/>
            <a:ext cx="8826262" cy="4819968"/>
          </a:xfrm>
        </p:spPr>
        <p:txBody>
          <a:bodyPr anchor="b"/>
          <a:lstStyle>
            <a:lvl1pPr algn="ctr">
              <a:defRPr sz="6814"/>
            </a:lvl1pPr>
          </a:lstStyle>
          <a:p>
            <a:r>
              <a:rPr lang="en-US"/>
              <a:t>Click to edit Master title style</a:t>
            </a:r>
            <a:endParaRPr lang="en-US" dirty="0"/>
          </a:p>
        </p:txBody>
      </p:sp>
      <p:sp>
        <p:nvSpPr>
          <p:cNvPr id="3" name="Subtitle 2"/>
          <p:cNvSpPr>
            <a:spLocks noGrp="1"/>
          </p:cNvSpPr>
          <p:nvPr>
            <p:ph type="subTitle" idx="1"/>
          </p:nvPr>
        </p:nvSpPr>
        <p:spPr>
          <a:xfrm>
            <a:off x="1297980" y="7271614"/>
            <a:ext cx="7787879" cy="3342570"/>
          </a:xfrm>
        </p:spPr>
        <p:txBody>
          <a:bodyPr/>
          <a:lstStyle>
            <a:lvl1pPr marL="0" indent="0" algn="ctr">
              <a:buNone/>
              <a:defRPr sz="2725"/>
            </a:lvl1pPr>
            <a:lvl2pPr marL="519196" indent="0" algn="ctr">
              <a:buNone/>
              <a:defRPr sz="2271"/>
            </a:lvl2pPr>
            <a:lvl3pPr marL="1038393" indent="0" algn="ctr">
              <a:buNone/>
              <a:defRPr sz="2044"/>
            </a:lvl3pPr>
            <a:lvl4pPr marL="1557589" indent="0" algn="ctr">
              <a:buNone/>
              <a:defRPr sz="1817"/>
            </a:lvl4pPr>
            <a:lvl5pPr marL="2076785" indent="0" algn="ctr">
              <a:buNone/>
              <a:defRPr sz="1817"/>
            </a:lvl5pPr>
            <a:lvl6pPr marL="2595982" indent="0" algn="ctr">
              <a:buNone/>
              <a:defRPr sz="1817"/>
            </a:lvl6pPr>
            <a:lvl7pPr marL="3115178" indent="0" algn="ctr">
              <a:buNone/>
              <a:defRPr sz="1817"/>
            </a:lvl7pPr>
            <a:lvl8pPr marL="3634374" indent="0" algn="ctr">
              <a:buNone/>
              <a:defRPr sz="1817"/>
            </a:lvl8pPr>
            <a:lvl9pPr marL="4153571" indent="0" algn="ctr">
              <a:buNone/>
              <a:defRPr sz="181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129E10-940C-7B49-910C-9A2B84F44958}"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614BCC-A526-9D4B-87C3-4473E784B90C}" type="slidenum">
              <a:rPr lang="en-US" smtClean="0"/>
              <a:t>‹#›</a:t>
            </a:fld>
            <a:endParaRPr lang="en-US"/>
          </a:p>
        </p:txBody>
      </p:sp>
    </p:spTree>
    <p:extLst>
      <p:ext uri="{BB962C8B-B14F-4D97-AF65-F5344CB8AC3E}">
        <p14:creationId xmlns:p14="http://schemas.microsoft.com/office/powerpoint/2010/main" val="407662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129E10-940C-7B49-910C-9A2B84F44958}"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614BCC-A526-9D4B-87C3-4473E784B90C}" type="slidenum">
              <a:rPr lang="en-US" smtClean="0"/>
              <a:t>‹#›</a:t>
            </a:fld>
            <a:endParaRPr lang="en-US"/>
          </a:p>
        </p:txBody>
      </p:sp>
    </p:spTree>
    <p:extLst>
      <p:ext uri="{BB962C8B-B14F-4D97-AF65-F5344CB8AC3E}">
        <p14:creationId xmlns:p14="http://schemas.microsoft.com/office/powerpoint/2010/main" val="101717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27838" y="656066"/>
            <a:ext cx="9567277" cy="2079234"/>
          </a:xfrm>
          <a:prstGeom prst="rect">
            <a:avLst/>
          </a:prstGeom>
        </p:spPr>
        <p:txBody>
          <a:bodyPr>
            <a:normAutofit/>
          </a:bodyPr>
          <a:lstStyle>
            <a:lvl1pPr marL="0" indent="0">
              <a:lnSpc>
                <a:spcPts val="3179"/>
              </a:lnSpc>
              <a:buNone/>
              <a:defRPr lang="en-US" sz="3634" b="0" i="0" smtClean="0">
                <a:solidFill>
                  <a:srgbClr val="445159"/>
                </a:solidFill>
                <a:effectLst/>
                <a:latin typeface="Lato Light" charset="0"/>
                <a:ea typeface="Lato Light" charset="0"/>
                <a:cs typeface="Lato Light" charset="0"/>
              </a:defRPr>
            </a:lvl1pPr>
            <a:lvl2pPr marL="519173" indent="0">
              <a:buNone/>
              <a:defRPr/>
            </a:lvl2pPr>
            <a:lvl3pPr marL="1038344" indent="0">
              <a:buNone/>
              <a:defRPr/>
            </a:lvl3pPr>
            <a:lvl4pPr marL="1557516" indent="0">
              <a:buNone/>
              <a:defRPr/>
            </a:lvl4pPr>
            <a:lvl5pPr marL="2076687" indent="0">
              <a:buNone/>
              <a:defRPr/>
            </a:lvl5pPr>
          </a:lstStyle>
          <a:p>
            <a:r>
              <a:rPr lang="en-US" dirty="0">
                <a:solidFill>
                  <a:srgbClr val="66737E"/>
                </a:solidFill>
                <a:effectLst/>
                <a:latin typeface="Lato Light" charset="0"/>
              </a:rPr>
              <a:t>PAGE TITLE GOES HERE</a:t>
            </a:r>
          </a:p>
          <a:p>
            <a:r>
              <a:rPr lang="en-US" dirty="0">
                <a:solidFill>
                  <a:srgbClr val="66737E"/>
                </a:solidFill>
                <a:effectLst/>
                <a:latin typeface="Lato Light" charset="0"/>
              </a:rPr>
              <a:t>AND CAN GO OVER TWO LINES</a:t>
            </a:r>
          </a:p>
        </p:txBody>
      </p:sp>
      <p:sp>
        <p:nvSpPr>
          <p:cNvPr id="8" name="Text Placeholder 6"/>
          <p:cNvSpPr>
            <a:spLocks noGrp="1"/>
          </p:cNvSpPr>
          <p:nvPr>
            <p:ph type="body" sz="quarter" idx="11" hasCustomPrompt="1"/>
          </p:nvPr>
        </p:nvSpPr>
        <p:spPr>
          <a:xfrm>
            <a:off x="327836" y="3735242"/>
            <a:ext cx="9567277" cy="959914"/>
          </a:xfrm>
          <a:prstGeom prst="rect">
            <a:avLst/>
          </a:prstGeom>
        </p:spPr>
        <p:txBody>
          <a:bodyPr>
            <a:normAutofit/>
          </a:bodyPr>
          <a:lstStyle>
            <a:lvl1pPr marL="0" indent="0">
              <a:lnSpc>
                <a:spcPts val="3179"/>
              </a:lnSpc>
              <a:buNone/>
              <a:defRPr lang="en-US" sz="2044" b="1" i="0" smtClean="0">
                <a:effectLst/>
                <a:latin typeface="Lato" charset="0"/>
                <a:ea typeface="Lato" charset="0"/>
                <a:cs typeface="Lato" charset="0"/>
              </a:defRPr>
            </a:lvl1pPr>
            <a:lvl2pPr marL="519173" indent="0">
              <a:buNone/>
              <a:defRPr/>
            </a:lvl2pPr>
            <a:lvl3pPr marL="1038344" indent="0">
              <a:buNone/>
              <a:defRPr/>
            </a:lvl3pPr>
            <a:lvl4pPr marL="1557516" indent="0">
              <a:buNone/>
              <a:defRPr/>
            </a:lvl4pPr>
            <a:lvl5pPr marL="2076687" indent="0">
              <a:buNone/>
              <a:defRPr/>
            </a:lvl5pPr>
          </a:lstStyle>
          <a:p>
            <a:r>
              <a:rPr lang="en-US" b="1" dirty="0">
                <a:solidFill>
                  <a:srgbClr val="66737E"/>
                </a:solidFill>
                <a:effectLst/>
                <a:latin typeface="Lato" charset="0"/>
              </a:rPr>
              <a:t>The Page Subtitle </a:t>
            </a:r>
            <a:endParaRPr lang="en-US" dirty="0">
              <a:solidFill>
                <a:srgbClr val="66737E"/>
              </a:solidFill>
              <a:effectLst/>
              <a:latin typeface="Lato" charset="0"/>
            </a:endParaRPr>
          </a:p>
        </p:txBody>
      </p:sp>
      <p:sp>
        <p:nvSpPr>
          <p:cNvPr id="9" name="Text Placeholder 6"/>
          <p:cNvSpPr>
            <a:spLocks noGrp="1"/>
          </p:cNvSpPr>
          <p:nvPr>
            <p:ph type="body" sz="quarter" idx="12" hasCustomPrompt="1"/>
          </p:nvPr>
        </p:nvSpPr>
        <p:spPr>
          <a:xfrm>
            <a:off x="327837" y="4396654"/>
            <a:ext cx="8586016" cy="5597094"/>
          </a:xfrm>
          <a:prstGeom prst="rect">
            <a:avLst/>
          </a:prstGeom>
        </p:spPr>
        <p:txBody>
          <a:bodyPr>
            <a:noAutofit/>
          </a:bodyPr>
          <a:lstStyle>
            <a:lvl1pPr marL="0" indent="0">
              <a:lnSpc>
                <a:spcPts val="2271"/>
              </a:lnSpc>
              <a:buNone/>
              <a:defRPr lang="en-US" sz="1931" b="0" i="0" baseline="0" smtClean="0">
                <a:effectLst/>
                <a:latin typeface="Lato" charset="0"/>
                <a:ea typeface="Lato" charset="0"/>
                <a:cs typeface="Lato" charset="0"/>
              </a:defRPr>
            </a:lvl1pPr>
            <a:lvl2pPr marL="519173" indent="0">
              <a:buNone/>
              <a:defRPr/>
            </a:lvl2pPr>
            <a:lvl3pPr marL="1038344" indent="0">
              <a:buNone/>
              <a:defRPr/>
            </a:lvl3pPr>
            <a:lvl4pPr marL="1557516" indent="0">
              <a:buNone/>
              <a:defRPr/>
            </a:lvl4pPr>
            <a:lvl5pPr marL="2076687" indent="0">
              <a:buNone/>
              <a:defRPr/>
            </a:lvl5pPr>
          </a:lstStyle>
          <a:p>
            <a:r>
              <a:rPr lang="en-US" dirty="0" err="1">
                <a:solidFill>
                  <a:srgbClr val="66737E"/>
                </a:solidFill>
                <a:effectLst/>
                <a:latin typeface="Lato" charset="0"/>
              </a:rPr>
              <a:t>Syrtes</a:t>
            </a:r>
            <a:r>
              <a:rPr lang="en-US" dirty="0">
                <a:solidFill>
                  <a:srgbClr val="66737E"/>
                </a:solidFill>
                <a:effectLst/>
                <a:latin typeface="Lato" charset="0"/>
              </a:rPr>
              <a:t> </a:t>
            </a:r>
            <a:r>
              <a:rPr lang="en-US" dirty="0" err="1">
                <a:solidFill>
                  <a:srgbClr val="66737E"/>
                </a:solidFill>
                <a:effectLst/>
                <a:latin typeface="Lato" charset="0"/>
              </a:rPr>
              <a:t>corrumperet</a:t>
            </a:r>
            <a:r>
              <a:rPr lang="en-US" dirty="0">
                <a:solidFill>
                  <a:srgbClr val="66737E"/>
                </a:solidFill>
                <a:effectLst/>
                <a:latin typeface="Lato" charset="0"/>
              </a:rPr>
              <a:t> </a:t>
            </a:r>
            <a:r>
              <a:rPr lang="en-US" dirty="0" err="1">
                <a:solidFill>
                  <a:srgbClr val="66737E"/>
                </a:solidFill>
                <a:effectLst/>
                <a:latin typeface="Lato" charset="0"/>
              </a:rPr>
              <a:t>saetosus</a:t>
            </a:r>
            <a:r>
              <a:rPr lang="en-US" dirty="0">
                <a:solidFill>
                  <a:srgbClr val="66737E"/>
                </a:solidFill>
                <a:effectLst/>
                <a:latin typeface="Lato" charset="0"/>
              </a:rPr>
              <a:t> </a:t>
            </a:r>
            <a:r>
              <a:rPr lang="en-US" dirty="0" err="1">
                <a:solidFill>
                  <a:srgbClr val="66737E"/>
                </a:solidFill>
                <a:effectLst/>
                <a:latin typeface="Lato" charset="0"/>
              </a:rPr>
              <a:t>rures</a:t>
            </a:r>
            <a:r>
              <a:rPr lang="en-US" dirty="0">
                <a:solidFill>
                  <a:srgbClr val="66737E"/>
                </a:solidFill>
                <a:effectLst/>
                <a:latin typeface="Lato" charset="0"/>
              </a:rPr>
              <a:t>, </a:t>
            </a:r>
            <a:r>
              <a:rPr lang="en-US" dirty="0" err="1">
                <a:solidFill>
                  <a:srgbClr val="66737E"/>
                </a:solidFill>
                <a:effectLst/>
                <a:latin typeface="Lato" charset="0"/>
              </a:rPr>
              <a:t>etiam</a:t>
            </a:r>
            <a:r>
              <a:rPr lang="en-US" dirty="0">
                <a:solidFill>
                  <a:srgbClr val="66737E"/>
                </a:solidFill>
                <a:effectLst/>
                <a:latin typeface="Lato" charset="0"/>
              </a:rPr>
              <a:t> </a:t>
            </a:r>
            <a:r>
              <a:rPr lang="en-US" dirty="0" err="1">
                <a:solidFill>
                  <a:srgbClr val="66737E"/>
                </a:solidFill>
                <a:effectLst/>
                <a:latin typeface="Lato" charset="0"/>
              </a:rPr>
              <a:t>optimus</a:t>
            </a:r>
            <a:r>
              <a:rPr lang="en-US" dirty="0">
                <a:solidFill>
                  <a:srgbClr val="66737E"/>
                </a:solidFill>
                <a:effectLst/>
                <a:latin typeface="Lato" charset="0"/>
              </a:rPr>
              <a:t> </a:t>
            </a:r>
            <a:r>
              <a:rPr lang="en-US" dirty="0" err="1">
                <a:solidFill>
                  <a:srgbClr val="66737E"/>
                </a:solidFill>
                <a:effectLst/>
                <a:latin typeface="Lato" charset="0"/>
              </a:rPr>
              <a:t>quinquennalis</a:t>
            </a:r>
            <a:r>
              <a:rPr lang="en-US" dirty="0">
                <a:solidFill>
                  <a:srgbClr val="66737E"/>
                </a:solidFill>
                <a:effectLst/>
                <a:latin typeface="Lato" charset="0"/>
              </a:rPr>
              <a:t> chiro </a:t>
            </a:r>
            <a:r>
              <a:rPr lang="en-US" dirty="0" err="1">
                <a:solidFill>
                  <a:srgbClr val="66737E"/>
                </a:solidFill>
                <a:effectLst/>
                <a:latin typeface="Lato" charset="0"/>
              </a:rPr>
              <a:t>graphi</a:t>
            </a:r>
            <a:r>
              <a:rPr lang="en-US" dirty="0">
                <a:solidFill>
                  <a:srgbClr val="66737E"/>
                </a:solidFill>
                <a:effectLst/>
                <a:latin typeface="Lato" charset="0"/>
              </a:rPr>
              <a:t> </a:t>
            </a:r>
            <a:r>
              <a:rPr lang="en-US" dirty="0" err="1">
                <a:solidFill>
                  <a:srgbClr val="66737E"/>
                </a:solidFill>
                <a:effectLst/>
                <a:latin typeface="Lato" charset="0"/>
              </a:rPr>
              <a:t>miscere</a:t>
            </a:r>
            <a:r>
              <a:rPr lang="en-US" dirty="0">
                <a:solidFill>
                  <a:srgbClr val="66737E"/>
                </a:solidFill>
                <a:effectLst/>
                <a:latin typeface="Lato" charset="0"/>
              </a:rPr>
              <a:t> </a:t>
            </a:r>
            <a:r>
              <a:rPr lang="en-US" dirty="0" err="1">
                <a:solidFill>
                  <a:srgbClr val="66737E"/>
                </a:solidFill>
                <a:effectLst/>
                <a:latin typeface="Lato" charset="0"/>
              </a:rPr>
              <a:t>satis</a:t>
            </a:r>
            <a:r>
              <a:rPr lang="en-US" dirty="0">
                <a:solidFill>
                  <a:srgbClr val="66737E"/>
                </a:solidFill>
                <a:effectLst/>
                <a:latin typeface="Lato" charset="0"/>
              </a:rPr>
              <a:t> </a:t>
            </a:r>
            <a:r>
              <a:rPr lang="en-US" dirty="0" err="1">
                <a:solidFill>
                  <a:srgbClr val="66737E"/>
                </a:solidFill>
                <a:effectLst/>
                <a:latin typeface="Lato" charset="0"/>
              </a:rPr>
              <a:t>gulosus</a:t>
            </a:r>
            <a:r>
              <a:rPr lang="en-US" dirty="0">
                <a:solidFill>
                  <a:srgbClr val="66737E"/>
                </a:solidFill>
                <a:effectLst/>
                <a:latin typeface="Lato" charset="0"/>
              </a:rPr>
              <a:t> </a:t>
            </a:r>
            <a:r>
              <a:rPr lang="en-US" dirty="0" err="1">
                <a:solidFill>
                  <a:srgbClr val="66737E"/>
                </a:solidFill>
                <a:effectLst/>
                <a:latin typeface="Lato" charset="0"/>
              </a:rPr>
              <a:t>matrimonii</a:t>
            </a:r>
            <a:r>
              <a:rPr lang="en-US" dirty="0">
                <a:solidFill>
                  <a:srgbClr val="66737E"/>
                </a:solidFill>
                <a:effectLst/>
                <a:latin typeface="Lato" charset="0"/>
              </a:rPr>
              <a:t>. </a:t>
            </a:r>
            <a:r>
              <a:rPr lang="en-US" dirty="0" err="1">
                <a:solidFill>
                  <a:srgbClr val="66737E"/>
                </a:solidFill>
                <a:effectLst/>
                <a:latin typeface="Lato" charset="0"/>
              </a:rPr>
              <a:t>Agricolae</a:t>
            </a:r>
            <a:r>
              <a:rPr lang="en-US" dirty="0">
                <a:solidFill>
                  <a:srgbClr val="66737E"/>
                </a:solidFill>
                <a:effectLst/>
                <a:latin typeface="Lato" charset="0"/>
              </a:rPr>
              <a:t> </a:t>
            </a:r>
            <a:r>
              <a:rPr lang="en-US" dirty="0" err="1">
                <a:solidFill>
                  <a:srgbClr val="66737E"/>
                </a:solidFill>
                <a:effectLst/>
                <a:latin typeface="Lato" charset="0"/>
              </a:rPr>
              <a:t>praemuniet</a:t>
            </a:r>
            <a:r>
              <a:rPr lang="en-US" dirty="0">
                <a:solidFill>
                  <a:srgbClr val="66737E"/>
                </a:solidFill>
                <a:effectLst/>
                <a:latin typeface="Lato" charset="0"/>
              </a:rPr>
              <a:t> </a:t>
            </a:r>
            <a:r>
              <a:rPr lang="en-US" dirty="0" err="1">
                <a:solidFill>
                  <a:srgbClr val="66737E"/>
                </a:solidFill>
                <a:effectLst/>
                <a:latin typeface="Lato" charset="0"/>
              </a:rPr>
              <a:t>cathedras</a:t>
            </a:r>
            <a:r>
              <a:rPr lang="en-US" dirty="0">
                <a:solidFill>
                  <a:srgbClr val="66737E"/>
                </a:solidFill>
                <a:effectLst/>
                <a:latin typeface="Lato" charset="0"/>
              </a:rPr>
              <a:t>, semper </a:t>
            </a:r>
            <a:r>
              <a:rPr lang="en-US" dirty="0" err="1">
                <a:solidFill>
                  <a:srgbClr val="66737E"/>
                </a:solidFill>
                <a:effectLst/>
                <a:latin typeface="Lato" charset="0"/>
              </a:rPr>
              <a:t>matrimonii</a:t>
            </a:r>
            <a:r>
              <a:rPr lang="en-US" dirty="0">
                <a:solidFill>
                  <a:srgbClr val="66737E"/>
                </a:solidFill>
                <a:effectLst/>
                <a:latin typeface="Lato" charset="0"/>
              </a:rPr>
              <a:t> </a:t>
            </a:r>
            <a:r>
              <a:rPr lang="en-US" dirty="0" err="1">
                <a:solidFill>
                  <a:srgbClr val="66737E"/>
                </a:solidFill>
                <a:effectLst/>
                <a:latin typeface="Lato" charset="0"/>
              </a:rPr>
              <a:t>vocificat</a:t>
            </a:r>
            <a:r>
              <a:rPr lang="en-US" dirty="0">
                <a:solidFill>
                  <a:srgbClr val="66737E"/>
                </a:solidFill>
                <a:effectLst/>
                <a:latin typeface="Lato" charset="0"/>
              </a:rPr>
              <a:t> </a:t>
            </a:r>
            <a:r>
              <a:rPr lang="en-US" dirty="0" err="1">
                <a:solidFill>
                  <a:srgbClr val="66737E"/>
                </a:solidFill>
                <a:effectLst/>
                <a:latin typeface="Lato" charset="0"/>
              </a:rPr>
              <a:t>suis</a:t>
            </a:r>
            <a:r>
              <a:rPr lang="en-US" dirty="0">
                <a:solidFill>
                  <a:srgbClr val="66737E"/>
                </a:solidFill>
                <a:effectLst/>
                <a:latin typeface="Lato" charset="0"/>
              </a:rPr>
              <a:t>. </a:t>
            </a:r>
          </a:p>
          <a:p>
            <a:r>
              <a:rPr lang="en-US" dirty="0">
                <a:solidFill>
                  <a:srgbClr val="66737E"/>
                </a:solidFill>
                <a:effectLst/>
                <a:latin typeface="Lato" charset="0"/>
              </a:rPr>
              <a:t>• </a:t>
            </a:r>
            <a:r>
              <a:rPr lang="en-US" dirty="0" err="1">
                <a:solidFill>
                  <a:srgbClr val="66737E"/>
                </a:solidFill>
                <a:effectLst/>
                <a:latin typeface="Lato" charset="0"/>
              </a:rPr>
              <a:t>fiducias</a:t>
            </a:r>
            <a:r>
              <a:rPr lang="en-US" dirty="0">
                <a:solidFill>
                  <a:srgbClr val="66737E"/>
                </a:solidFill>
                <a:effectLst/>
                <a:latin typeface="Lato" charset="0"/>
              </a:rPr>
              <a:t> </a:t>
            </a:r>
            <a:r>
              <a:rPr lang="en-US" dirty="0" err="1">
                <a:solidFill>
                  <a:srgbClr val="66737E"/>
                </a:solidFill>
                <a:effectLst/>
                <a:latin typeface="Lato" charset="0"/>
              </a:rPr>
              <a:t>agnascor</a:t>
            </a:r>
            <a:r>
              <a:rPr lang="en-US" dirty="0">
                <a:solidFill>
                  <a:srgbClr val="66737E"/>
                </a:solidFill>
                <a:effectLst/>
                <a:latin typeface="Lato" charset="0"/>
              </a:rPr>
              <a:t> </a:t>
            </a:r>
            <a:r>
              <a:rPr lang="en-US" dirty="0" err="1">
                <a:solidFill>
                  <a:srgbClr val="66737E"/>
                </a:solidFill>
                <a:effectLst/>
                <a:latin typeface="Lato" charset="0"/>
              </a:rPr>
              <a:t>optimus</a:t>
            </a:r>
            <a:r>
              <a:rPr lang="en-US" dirty="0">
                <a:solidFill>
                  <a:srgbClr val="66737E"/>
                </a:solidFill>
                <a:effectLst/>
                <a:latin typeface="Lato" charset="0"/>
              </a:rPr>
              <a:t> </a:t>
            </a:r>
            <a:r>
              <a:rPr lang="en-US" dirty="0" err="1">
                <a:solidFill>
                  <a:srgbClr val="66737E"/>
                </a:solidFill>
                <a:effectLst/>
                <a:latin typeface="Lato" charset="0"/>
              </a:rPr>
              <a:t>quinquennalis</a:t>
            </a:r>
            <a:r>
              <a:rPr lang="en-US" dirty="0">
                <a:solidFill>
                  <a:srgbClr val="66737E"/>
                </a:solidFill>
                <a:effectLst/>
                <a:latin typeface="Lato" charset="0"/>
              </a:rPr>
              <a:t> </a:t>
            </a:r>
            <a:r>
              <a:rPr lang="en-US" dirty="0" err="1">
                <a:solidFill>
                  <a:srgbClr val="66737E"/>
                </a:solidFill>
                <a:effectLst/>
                <a:latin typeface="Lato" charset="0"/>
              </a:rPr>
              <a:t>chirographi</a:t>
            </a:r>
            <a:endParaRPr lang="en-US" dirty="0">
              <a:solidFill>
                <a:srgbClr val="66737E"/>
              </a:solidFill>
              <a:effectLst/>
              <a:latin typeface="Lato" charset="0"/>
            </a:endParaRPr>
          </a:p>
          <a:p>
            <a:r>
              <a:rPr lang="en-US" dirty="0">
                <a:solidFill>
                  <a:srgbClr val="66737E"/>
                </a:solidFill>
                <a:effectLst/>
                <a:latin typeface="Lato" charset="0"/>
              </a:rPr>
              <a:t>• </a:t>
            </a:r>
            <a:r>
              <a:rPr lang="en-US" dirty="0" err="1">
                <a:solidFill>
                  <a:srgbClr val="66737E"/>
                </a:solidFill>
                <a:effectLst/>
                <a:latin typeface="Lato" charset="0"/>
              </a:rPr>
              <a:t>etiam</a:t>
            </a:r>
            <a:r>
              <a:rPr lang="en-US" dirty="0">
                <a:solidFill>
                  <a:srgbClr val="66737E"/>
                </a:solidFill>
                <a:effectLst/>
                <a:latin typeface="Lato" charset="0"/>
              </a:rPr>
              <a:t> </a:t>
            </a:r>
            <a:r>
              <a:rPr lang="en-US" dirty="0" err="1">
                <a:solidFill>
                  <a:srgbClr val="66737E"/>
                </a:solidFill>
                <a:effectLst/>
                <a:latin typeface="Lato" charset="0"/>
              </a:rPr>
              <a:t>fiducias</a:t>
            </a:r>
            <a:r>
              <a:rPr lang="en-US" dirty="0">
                <a:solidFill>
                  <a:srgbClr val="66737E"/>
                </a:solidFill>
                <a:effectLst/>
                <a:latin typeface="Lato" charset="0"/>
              </a:rPr>
              <a:t> </a:t>
            </a:r>
            <a:r>
              <a:rPr lang="en-US" dirty="0" err="1">
                <a:solidFill>
                  <a:srgbClr val="66737E"/>
                </a:solidFill>
                <a:effectLst/>
                <a:latin typeface="Lato" charset="0"/>
              </a:rPr>
              <a:t>corrumperet</a:t>
            </a:r>
            <a:r>
              <a:rPr lang="en-US" dirty="0">
                <a:solidFill>
                  <a:srgbClr val="66737E"/>
                </a:solidFill>
                <a:effectLst/>
                <a:latin typeface="Lato" charset="0"/>
              </a:rPr>
              <a:t> </a:t>
            </a:r>
            <a:r>
              <a:rPr lang="en-US" dirty="0" err="1">
                <a:solidFill>
                  <a:srgbClr val="66737E"/>
                </a:solidFill>
                <a:effectLst/>
                <a:latin typeface="Lato" charset="0"/>
              </a:rPr>
              <a:t>zothecas</a:t>
            </a:r>
            <a:r>
              <a:rPr lang="en-US" dirty="0">
                <a:solidFill>
                  <a:srgbClr val="66737E"/>
                </a:solidFill>
                <a:effectLst/>
                <a:latin typeface="Lato" charset="0"/>
              </a:rPr>
              <a:t>, </a:t>
            </a:r>
            <a:r>
              <a:rPr lang="en-US" dirty="0" err="1">
                <a:solidFill>
                  <a:srgbClr val="66737E"/>
                </a:solidFill>
                <a:effectLst/>
                <a:latin typeface="Lato" charset="0"/>
              </a:rPr>
              <a:t>quamq</a:t>
            </a:r>
            <a:endParaRPr lang="en-US" dirty="0">
              <a:solidFill>
                <a:srgbClr val="66737E"/>
              </a:solidFill>
              <a:effectLst/>
              <a:latin typeface="Lato" charset="0"/>
            </a:endParaRPr>
          </a:p>
          <a:p>
            <a:r>
              <a:rPr lang="en-US" dirty="0">
                <a:solidFill>
                  <a:srgbClr val="66737E"/>
                </a:solidFill>
                <a:effectLst/>
                <a:latin typeface="Lato" charset="0"/>
              </a:rPr>
              <a:t>• </a:t>
            </a:r>
            <a:r>
              <a:rPr lang="en-US" dirty="0" err="1">
                <a:solidFill>
                  <a:srgbClr val="66737E"/>
                </a:solidFill>
                <a:effectLst/>
                <a:latin typeface="Lato" charset="0"/>
              </a:rPr>
              <a:t>saetosus</a:t>
            </a:r>
            <a:r>
              <a:rPr lang="en-US" dirty="0">
                <a:solidFill>
                  <a:srgbClr val="66737E"/>
                </a:solidFill>
                <a:effectLst/>
                <a:latin typeface="Lato" charset="0"/>
              </a:rPr>
              <a:t> </a:t>
            </a:r>
            <a:r>
              <a:rPr lang="en-US" dirty="0" err="1">
                <a:solidFill>
                  <a:srgbClr val="66737E"/>
                </a:solidFill>
                <a:effectLst/>
                <a:latin typeface="Lato" charset="0"/>
              </a:rPr>
              <a:t>rures</a:t>
            </a:r>
            <a:r>
              <a:rPr lang="en-US" dirty="0">
                <a:solidFill>
                  <a:srgbClr val="66737E"/>
                </a:solidFill>
                <a:effectLst/>
                <a:latin typeface="Lato" charset="0"/>
              </a:rPr>
              <a:t>, </a:t>
            </a:r>
            <a:r>
              <a:rPr lang="en-US" dirty="0" err="1">
                <a:solidFill>
                  <a:srgbClr val="66737E"/>
                </a:solidFill>
                <a:effectLst/>
                <a:latin typeface="Lato" charset="0"/>
              </a:rPr>
              <a:t>etiam</a:t>
            </a:r>
            <a:r>
              <a:rPr lang="en-US" dirty="0">
                <a:solidFill>
                  <a:srgbClr val="66737E"/>
                </a:solidFill>
                <a:effectLst/>
                <a:latin typeface="Lato" charset="0"/>
              </a:rPr>
              <a:t> </a:t>
            </a:r>
            <a:r>
              <a:rPr lang="en-US" dirty="0" err="1">
                <a:solidFill>
                  <a:srgbClr val="66737E"/>
                </a:solidFill>
                <a:effectLst/>
                <a:latin typeface="Lato" charset="0"/>
              </a:rPr>
              <a:t>optimus</a:t>
            </a:r>
            <a:r>
              <a:rPr lang="en-US" dirty="0">
                <a:solidFill>
                  <a:srgbClr val="66737E"/>
                </a:solidFill>
                <a:effectLst/>
                <a:latin typeface="Lato" charset="0"/>
              </a:rPr>
              <a:t> </a:t>
            </a:r>
            <a:r>
              <a:rPr lang="en-US" dirty="0" err="1">
                <a:solidFill>
                  <a:srgbClr val="66737E"/>
                </a:solidFill>
                <a:effectLst/>
                <a:latin typeface="Lato" charset="0"/>
              </a:rPr>
              <a:t>quinquennalis</a:t>
            </a:r>
            <a:r>
              <a:rPr lang="en-US" dirty="0">
                <a:solidFill>
                  <a:srgbClr val="66737E"/>
                </a:solidFill>
                <a:effectLst/>
                <a:latin typeface="Lato" charset="0"/>
              </a:rPr>
              <a:t> </a:t>
            </a:r>
          </a:p>
          <a:p>
            <a:r>
              <a:rPr lang="en-US" dirty="0">
                <a:solidFill>
                  <a:srgbClr val="66737E"/>
                </a:solidFill>
                <a:effectLst/>
                <a:latin typeface="Lato" charset="0"/>
              </a:rPr>
              <a:t>• </a:t>
            </a:r>
            <a:r>
              <a:rPr lang="en-US" dirty="0" err="1">
                <a:solidFill>
                  <a:srgbClr val="66737E"/>
                </a:solidFill>
                <a:effectLst/>
                <a:latin typeface="Lato" charset="0"/>
              </a:rPr>
              <a:t>foptimus</a:t>
            </a:r>
            <a:r>
              <a:rPr lang="en-US" dirty="0">
                <a:solidFill>
                  <a:srgbClr val="66737E"/>
                </a:solidFill>
                <a:effectLst/>
                <a:latin typeface="Lato" charset="0"/>
              </a:rPr>
              <a:t> </a:t>
            </a:r>
            <a:r>
              <a:rPr lang="en-US" dirty="0" err="1">
                <a:solidFill>
                  <a:srgbClr val="66737E"/>
                </a:solidFill>
                <a:effectLst/>
                <a:latin typeface="Lato" charset="0"/>
              </a:rPr>
              <a:t>quinquennalis</a:t>
            </a:r>
            <a:r>
              <a:rPr lang="en-US" dirty="0">
                <a:solidFill>
                  <a:srgbClr val="66737E"/>
                </a:solidFill>
                <a:effectLst/>
                <a:latin typeface="Lato" charset="0"/>
              </a:rPr>
              <a:t> </a:t>
            </a:r>
            <a:r>
              <a:rPr lang="en-US" dirty="0" err="1">
                <a:solidFill>
                  <a:srgbClr val="66737E"/>
                </a:solidFill>
                <a:effectLst/>
                <a:latin typeface="Lato" charset="0"/>
              </a:rPr>
              <a:t>chirographi</a:t>
            </a:r>
            <a:r>
              <a:rPr lang="en-US" dirty="0">
                <a:solidFill>
                  <a:srgbClr val="66737E"/>
                </a:solidFill>
                <a:effectLst/>
                <a:latin typeface="Lato" charset="0"/>
              </a:rPr>
              <a:t> </a:t>
            </a:r>
            <a:r>
              <a:rPr lang="en-US" dirty="0" err="1">
                <a:solidFill>
                  <a:srgbClr val="66737E"/>
                </a:solidFill>
                <a:effectLst/>
                <a:latin typeface="Lato" charset="0"/>
              </a:rPr>
              <a:t>etiam</a:t>
            </a:r>
            <a:r>
              <a:rPr lang="en-US" dirty="0">
                <a:solidFill>
                  <a:srgbClr val="66737E"/>
                </a:solidFill>
                <a:effectLst/>
                <a:latin typeface="Lato" charset="0"/>
              </a:rPr>
              <a:t> </a:t>
            </a:r>
            <a:r>
              <a:rPr lang="en-US" dirty="0" err="1">
                <a:solidFill>
                  <a:srgbClr val="66737E"/>
                </a:solidFill>
                <a:effectLst/>
                <a:latin typeface="Lato" charset="0"/>
              </a:rPr>
              <a:t>fiducias</a:t>
            </a:r>
            <a:r>
              <a:rPr lang="en-US" dirty="0">
                <a:solidFill>
                  <a:srgbClr val="66737E"/>
                </a:solidFill>
                <a:effectLst/>
                <a:latin typeface="Lato" charset="0"/>
              </a:rPr>
              <a:t> </a:t>
            </a:r>
            <a:r>
              <a:rPr lang="en-US" dirty="0" err="1">
                <a:solidFill>
                  <a:srgbClr val="66737E"/>
                </a:solidFill>
                <a:effectLst/>
                <a:latin typeface="Lato" charset="0"/>
              </a:rPr>
              <a:t>corrumpe</a:t>
            </a:r>
            <a:endParaRPr lang="en-US" dirty="0">
              <a:solidFill>
                <a:srgbClr val="66737E"/>
              </a:solidFill>
              <a:effectLst/>
              <a:latin typeface="Lato" charset="0"/>
            </a:endParaRPr>
          </a:p>
        </p:txBody>
      </p:sp>
    </p:spTree>
    <p:extLst>
      <p:ext uri="{BB962C8B-B14F-4D97-AF65-F5344CB8AC3E}">
        <p14:creationId xmlns:p14="http://schemas.microsoft.com/office/powerpoint/2010/main" val="844604534"/>
      </p:ext>
    </p:extLst>
  </p:cSld>
  <p:clrMapOvr>
    <a:masterClrMapping/>
  </p:clrMapOvr>
  <p:extLst>
    <p:ext uri="{DCECCB84-F9BA-43D5-87BE-67443E8EF086}">
      <p15:sldGuideLst xmlns:p15="http://schemas.microsoft.com/office/powerpoint/2012/main">
        <p15:guide id="1" orient="horz" pos="880" userDrawn="1">
          <p15:clr>
            <a:srgbClr val="FBAE40"/>
          </p15:clr>
        </p15:guide>
        <p15:guide id="2" pos="25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8481" y="3451537"/>
            <a:ext cx="8956060" cy="5758963"/>
          </a:xfrm>
        </p:spPr>
        <p:txBody>
          <a:bodyPr anchor="b"/>
          <a:lstStyle>
            <a:lvl1pPr>
              <a:defRPr sz="6814"/>
            </a:lvl1pPr>
          </a:lstStyle>
          <a:p>
            <a:r>
              <a:rPr lang="en-US"/>
              <a:t>Click to edit Master title style</a:t>
            </a:r>
            <a:endParaRPr lang="en-US" dirty="0"/>
          </a:p>
        </p:txBody>
      </p:sp>
      <p:sp>
        <p:nvSpPr>
          <p:cNvPr id="3" name="Text Placeholder 2"/>
          <p:cNvSpPr>
            <a:spLocks noGrp="1"/>
          </p:cNvSpPr>
          <p:nvPr>
            <p:ph type="body" idx="1"/>
          </p:nvPr>
        </p:nvSpPr>
        <p:spPr>
          <a:xfrm>
            <a:off x="708481" y="9264982"/>
            <a:ext cx="8956060" cy="3028503"/>
          </a:xfrm>
        </p:spPr>
        <p:txBody>
          <a:bodyPr/>
          <a:lstStyle>
            <a:lvl1pPr marL="0" indent="0">
              <a:buNone/>
              <a:defRPr sz="2725">
                <a:solidFill>
                  <a:schemeClr val="tx1"/>
                </a:solidFill>
              </a:defRPr>
            </a:lvl1pPr>
            <a:lvl2pPr marL="519196" indent="0">
              <a:buNone/>
              <a:defRPr sz="2271">
                <a:solidFill>
                  <a:schemeClr val="tx1">
                    <a:tint val="75000"/>
                  </a:schemeClr>
                </a:solidFill>
              </a:defRPr>
            </a:lvl2pPr>
            <a:lvl3pPr marL="1038393" indent="0">
              <a:buNone/>
              <a:defRPr sz="2044">
                <a:solidFill>
                  <a:schemeClr val="tx1">
                    <a:tint val="75000"/>
                  </a:schemeClr>
                </a:solidFill>
              </a:defRPr>
            </a:lvl3pPr>
            <a:lvl4pPr marL="1557589" indent="0">
              <a:buNone/>
              <a:defRPr sz="1817">
                <a:solidFill>
                  <a:schemeClr val="tx1">
                    <a:tint val="75000"/>
                  </a:schemeClr>
                </a:solidFill>
              </a:defRPr>
            </a:lvl4pPr>
            <a:lvl5pPr marL="2076785" indent="0">
              <a:buNone/>
              <a:defRPr sz="1817">
                <a:solidFill>
                  <a:schemeClr val="tx1">
                    <a:tint val="75000"/>
                  </a:schemeClr>
                </a:solidFill>
              </a:defRPr>
            </a:lvl5pPr>
            <a:lvl6pPr marL="2595982" indent="0">
              <a:buNone/>
              <a:defRPr sz="1817">
                <a:solidFill>
                  <a:schemeClr val="tx1">
                    <a:tint val="75000"/>
                  </a:schemeClr>
                </a:solidFill>
              </a:defRPr>
            </a:lvl6pPr>
            <a:lvl7pPr marL="3115178" indent="0">
              <a:buNone/>
              <a:defRPr sz="1817">
                <a:solidFill>
                  <a:schemeClr val="tx1">
                    <a:tint val="75000"/>
                  </a:schemeClr>
                </a:solidFill>
              </a:defRPr>
            </a:lvl7pPr>
            <a:lvl8pPr marL="3634374" indent="0">
              <a:buNone/>
              <a:defRPr sz="1817">
                <a:solidFill>
                  <a:schemeClr val="tx1">
                    <a:tint val="75000"/>
                  </a:schemeClr>
                </a:solidFill>
              </a:defRPr>
            </a:lvl8pPr>
            <a:lvl9pPr marL="4153571" indent="0">
              <a:buNone/>
              <a:defRPr sz="181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129E10-940C-7B49-910C-9A2B84F44958}"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614BCC-A526-9D4B-87C3-4473E784B90C}" type="slidenum">
              <a:rPr lang="en-US" smtClean="0"/>
              <a:t>‹#›</a:t>
            </a:fld>
            <a:endParaRPr lang="en-US"/>
          </a:p>
        </p:txBody>
      </p:sp>
    </p:spTree>
    <p:extLst>
      <p:ext uri="{BB962C8B-B14F-4D97-AF65-F5344CB8AC3E}">
        <p14:creationId xmlns:p14="http://schemas.microsoft.com/office/powerpoint/2010/main" val="73829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13889" y="3685481"/>
            <a:ext cx="4413131" cy="87842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6818" y="3685481"/>
            <a:ext cx="4413131" cy="87842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129E10-940C-7B49-910C-9A2B84F44958}"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614BCC-A526-9D4B-87C3-4473E784B90C}" type="slidenum">
              <a:rPr lang="en-US" smtClean="0"/>
              <a:t>‹#›</a:t>
            </a:fld>
            <a:endParaRPr lang="en-US"/>
          </a:p>
        </p:txBody>
      </p:sp>
    </p:spTree>
    <p:extLst>
      <p:ext uri="{BB962C8B-B14F-4D97-AF65-F5344CB8AC3E}">
        <p14:creationId xmlns:p14="http://schemas.microsoft.com/office/powerpoint/2010/main" val="1314620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5241" y="737099"/>
            <a:ext cx="8956060" cy="26759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715242" y="3393848"/>
            <a:ext cx="4392850" cy="1663272"/>
          </a:xfrm>
        </p:spPr>
        <p:txBody>
          <a:bodyPr anchor="b"/>
          <a:lstStyle>
            <a:lvl1pPr marL="0" indent="0">
              <a:buNone/>
              <a:defRPr sz="2725" b="1"/>
            </a:lvl1pPr>
            <a:lvl2pPr marL="519196" indent="0">
              <a:buNone/>
              <a:defRPr sz="2271" b="1"/>
            </a:lvl2pPr>
            <a:lvl3pPr marL="1038393" indent="0">
              <a:buNone/>
              <a:defRPr sz="2044" b="1"/>
            </a:lvl3pPr>
            <a:lvl4pPr marL="1557589" indent="0">
              <a:buNone/>
              <a:defRPr sz="1817" b="1"/>
            </a:lvl4pPr>
            <a:lvl5pPr marL="2076785" indent="0">
              <a:buNone/>
              <a:defRPr sz="1817" b="1"/>
            </a:lvl5pPr>
            <a:lvl6pPr marL="2595982" indent="0">
              <a:buNone/>
              <a:defRPr sz="1817" b="1"/>
            </a:lvl6pPr>
            <a:lvl7pPr marL="3115178" indent="0">
              <a:buNone/>
              <a:defRPr sz="1817" b="1"/>
            </a:lvl7pPr>
            <a:lvl8pPr marL="3634374" indent="0">
              <a:buNone/>
              <a:defRPr sz="1817" b="1"/>
            </a:lvl8pPr>
            <a:lvl9pPr marL="4153571" indent="0">
              <a:buNone/>
              <a:defRPr sz="1817" b="1"/>
            </a:lvl9pPr>
          </a:lstStyle>
          <a:p>
            <a:pPr lvl="0"/>
            <a:r>
              <a:rPr lang="en-US"/>
              <a:t>Edit Master text styles</a:t>
            </a:r>
          </a:p>
        </p:txBody>
      </p:sp>
      <p:sp>
        <p:nvSpPr>
          <p:cNvPr id="4" name="Content Placeholder 3"/>
          <p:cNvSpPr>
            <a:spLocks noGrp="1"/>
          </p:cNvSpPr>
          <p:nvPr>
            <p:ph sz="half" idx="2"/>
          </p:nvPr>
        </p:nvSpPr>
        <p:spPr>
          <a:xfrm>
            <a:off x="715242" y="5057120"/>
            <a:ext cx="4392850" cy="7438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256818" y="3393848"/>
            <a:ext cx="4414484" cy="1663272"/>
          </a:xfrm>
        </p:spPr>
        <p:txBody>
          <a:bodyPr anchor="b"/>
          <a:lstStyle>
            <a:lvl1pPr marL="0" indent="0">
              <a:buNone/>
              <a:defRPr sz="2725" b="1"/>
            </a:lvl1pPr>
            <a:lvl2pPr marL="519196" indent="0">
              <a:buNone/>
              <a:defRPr sz="2271" b="1"/>
            </a:lvl2pPr>
            <a:lvl3pPr marL="1038393" indent="0">
              <a:buNone/>
              <a:defRPr sz="2044" b="1"/>
            </a:lvl3pPr>
            <a:lvl4pPr marL="1557589" indent="0">
              <a:buNone/>
              <a:defRPr sz="1817" b="1"/>
            </a:lvl4pPr>
            <a:lvl5pPr marL="2076785" indent="0">
              <a:buNone/>
              <a:defRPr sz="1817" b="1"/>
            </a:lvl5pPr>
            <a:lvl6pPr marL="2595982" indent="0">
              <a:buNone/>
              <a:defRPr sz="1817" b="1"/>
            </a:lvl6pPr>
            <a:lvl7pPr marL="3115178" indent="0">
              <a:buNone/>
              <a:defRPr sz="1817" b="1"/>
            </a:lvl7pPr>
            <a:lvl8pPr marL="3634374" indent="0">
              <a:buNone/>
              <a:defRPr sz="1817" b="1"/>
            </a:lvl8pPr>
            <a:lvl9pPr marL="4153571" indent="0">
              <a:buNone/>
              <a:defRPr sz="1817" b="1"/>
            </a:lvl9pPr>
          </a:lstStyle>
          <a:p>
            <a:pPr lvl="0"/>
            <a:r>
              <a:rPr lang="en-US"/>
              <a:t>Edit Master text styles</a:t>
            </a:r>
          </a:p>
        </p:txBody>
      </p:sp>
      <p:sp>
        <p:nvSpPr>
          <p:cNvPr id="6" name="Content Placeholder 5"/>
          <p:cNvSpPr>
            <a:spLocks noGrp="1"/>
          </p:cNvSpPr>
          <p:nvPr>
            <p:ph sz="quarter" idx="4"/>
          </p:nvPr>
        </p:nvSpPr>
        <p:spPr>
          <a:xfrm>
            <a:off x="5256818" y="5057120"/>
            <a:ext cx="4414484" cy="7438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129E10-940C-7B49-910C-9A2B84F44958}" type="datetimeFigureOut">
              <a:rPr lang="en-US" smtClean="0"/>
              <a:t>3/25/2022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614BCC-A526-9D4B-87C3-4473E784B90C}" type="slidenum">
              <a:rPr lang="en-US" smtClean="0"/>
              <a:t>‹#›</a:t>
            </a:fld>
            <a:endParaRPr lang="en-US"/>
          </a:p>
        </p:txBody>
      </p:sp>
    </p:spTree>
    <p:extLst>
      <p:ext uri="{BB962C8B-B14F-4D97-AF65-F5344CB8AC3E}">
        <p14:creationId xmlns:p14="http://schemas.microsoft.com/office/powerpoint/2010/main" val="9736191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129E10-940C-7B49-910C-9A2B84F44958}" type="datetimeFigureOut">
              <a:rPr lang="en-US" smtClean="0"/>
              <a:t>3/25/2022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614BCC-A526-9D4B-87C3-4473E784B90C}" type="slidenum">
              <a:rPr lang="en-US" smtClean="0"/>
              <a:t>‹#›</a:t>
            </a:fld>
            <a:endParaRPr lang="en-US"/>
          </a:p>
        </p:txBody>
      </p:sp>
    </p:spTree>
    <p:extLst>
      <p:ext uri="{BB962C8B-B14F-4D97-AF65-F5344CB8AC3E}">
        <p14:creationId xmlns:p14="http://schemas.microsoft.com/office/powerpoint/2010/main" val="94460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129E10-940C-7B49-910C-9A2B84F44958}" type="datetimeFigureOut">
              <a:rPr lang="en-US" smtClean="0"/>
              <a:t>3/25/2022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614BCC-A526-9D4B-87C3-4473E784B90C}" type="slidenum">
              <a:rPr lang="en-US" smtClean="0"/>
              <a:t>‹#›</a:t>
            </a:fld>
            <a:endParaRPr lang="en-US"/>
          </a:p>
        </p:txBody>
      </p:sp>
    </p:spTree>
    <p:extLst>
      <p:ext uri="{BB962C8B-B14F-4D97-AF65-F5344CB8AC3E}">
        <p14:creationId xmlns:p14="http://schemas.microsoft.com/office/powerpoint/2010/main" val="17196968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5241" y="922972"/>
            <a:ext cx="3349058" cy="3230404"/>
          </a:xfrm>
        </p:spPr>
        <p:txBody>
          <a:bodyPr anchor="b"/>
          <a:lstStyle>
            <a:lvl1pPr>
              <a:defRPr sz="3634"/>
            </a:lvl1pPr>
          </a:lstStyle>
          <a:p>
            <a:r>
              <a:rPr lang="en-US"/>
              <a:t>Click to edit Master title style</a:t>
            </a:r>
            <a:endParaRPr lang="en-US" dirty="0"/>
          </a:p>
        </p:txBody>
      </p:sp>
      <p:sp>
        <p:nvSpPr>
          <p:cNvPr id="3" name="Content Placeholder 2"/>
          <p:cNvSpPr>
            <a:spLocks noGrp="1"/>
          </p:cNvSpPr>
          <p:nvPr>
            <p:ph idx="1"/>
          </p:nvPr>
        </p:nvSpPr>
        <p:spPr>
          <a:xfrm>
            <a:off x="4414484" y="1993367"/>
            <a:ext cx="5256818" cy="9838631"/>
          </a:xfrm>
        </p:spPr>
        <p:txBody>
          <a:bodyPr/>
          <a:lstStyle>
            <a:lvl1pPr>
              <a:defRPr sz="3634"/>
            </a:lvl1pPr>
            <a:lvl2pPr>
              <a:defRPr sz="3180"/>
            </a:lvl2pPr>
            <a:lvl3pPr>
              <a:defRPr sz="2725"/>
            </a:lvl3pPr>
            <a:lvl4pPr>
              <a:defRPr sz="2271"/>
            </a:lvl4pPr>
            <a:lvl5pPr>
              <a:defRPr sz="2271"/>
            </a:lvl5pPr>
            <a:lvl6pPr>
              <a:defRPr sz="2271"/>
            </a:lvl6pPr>
            <a:lvl7pPr>
              <a:defRPr sz="2271"/>
            </a:lvl7pPr>
            <a:lvl8pPr>
              <a:defRPr sz="2271"/>
            </a:lvl8pPr>
            <a:lvl9pPr>
              <a:defRPr sz="227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15241" y="4153376"/>
            <a:ext cx="3349058" cy="7694644"/>
          </a:xfrm>
        </p:spPr>
        <p:txBody>
          <a:bodyPr/>
          <a:lstStyle>
            <a:lvl1pPr marL="0" indent="0">
              <a:buNone/>
              <a:defRPr sz="1817"/>
            </a:lvl1pPr>
            <a:lvl2pPr marL="519196" indent="0">
              <a:buNone/>
              <a:defRPr sz="1590"/>
            </a:lvl2pPr>
            <a:lvl3pPr marL="1038393" indent="0">
              <a:buNone/>
              <a:defRPr sz="1363"/>
            </a:lvl3pPr>
            <a:lvl4pPr marL="1557589" indent="0">
              <a:buNone/>
              <a:defRPr sz="1136"/>
            </a:lvl4pPr>
            <a:lvl5pPr marL="2076785" indent="0">
              <a:buNone/>
              <a:defRPr sz="1136"/>
            </a:lvl5pPr>
            <a:lvl6pPr marL="2595982" indent="0">
              <a:buNone/>
              <a:defRPr sz="1136"/>
            </a:lvl6pPr>
            <a:lvl7pPr marL="3115178" indent="0">
              <a:buNone/>
              <a:defRPr sz="1136"/>
            </a:lvl7pPr>
            <a:lvl8pPr marL="3634374" indent="0">
              <a:buNone/>
              <a:defRPr sz="1136"/>
            </a:lvl8pPr>
            <a:lvl9pPr marL="4153571" indent="0">
              <a:buNone/>
              <a:defRPr sz="1136"/>
            </a:lvl9pPr>
          </a:lstStyle>
          <a:p>
            <a:pPr lvl="0"/>
            <a:r>
              <a:rPr lang="en-US"/>
              <a:t>Edit Master text styles</a:t>
            </a:r>
          </a:p>
        </p:txBody>
      </p:sp>
      <p:sp>
        <p:nvSpPr>
          <p:cNvPr id="5" name="Date Placeholder 4"/>
          <p:cNvSpPr>
            <a:spLocks noGrp="1"/>
          </p:cNvSpPr>
          <p:nvPr>
            <p:ph type="dt" sz="half" idx="10"/>
          </p:nvPr>
        </p:nvSpPr>
        <p:spPr/>
        <p:txBody>
          <a:bodyPr/>
          <a:lstStyle/>
          <a:p>
            <a:fld id="{90129E10-940C-7B49-910C-9A2B84F44958}"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614BCC-A526-9D4B-87C3-4473E784B90C}" type="slidenum">
              <a:rPr lang="en-US" smtClean="0"/>
              <a:t>‹#›</a:t>
            </a:fld>
            <a:endParaRPr lang="en-US"/>
          </a:p>
        </p:txBody>
      </p:sp>
    </p:spTree>
    <p:extLst>
      <p:ext uri="{BB962C8B-B14F-4D97-AF65-F5344CB8AC3E}">
        <p14:creationId xmlns:p14="http://schemas.microsoft.com/office/powerpoint/2010/main" val="7732949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5241" y="922972"/>
            <a:ext cx="3349058" cy="3230404"/>
          </a:xfrm>
        </p:spPr>
        <p:txBody>
          <a:bodyPr anchor="b"/>
          <a:lstStyle>
            <a:lvl1pPr>
              <a:defRPr sz="3634"/>
            </a:lvl1pPr>
          </a:lstStyle>
          <a:p>
            <a:r>
              <a:rPr lang="en-US"/>
              <a:t>Click to edit Master title style</a:t>
            </a:r>
            <a:endParaRPr lang="en-US" dirty="0"/>
          </a:p>
        </p:txBody>
      </p:sp>
      <p:sp>
        <p:nvSpPr>
          <p:cNvPr id="3" name="Picture Placeholder 2"/>
          <p:cNvSpPr>
            <a:spLocks noGrp="1" noChangeAspect="1"/>
          </p:cNvSpPr>
          <p:nvPr>
            <p:ph type="pic" idx="1"/>
          </p:nvPr>
        </p:nvSpPr>
        <p:spPr>
          <a:xfrm>
            <a:off x="4414484" y="1993367"/>
            <a:ext cx="5256818" cy="9838631"/>
          </a:xfrm>
        </p:spPr>
        <p:txBody>
          <a:bodyPr anchor="t"/>
          <a:lstStyle>
            <a:lvl1pPr marL="0" indent="0">
              <a:buNone/>
              <a:defRPr sz="3634"/>
            </a:lvl1pPr>
            <a:lvl2pPr marL="519196" indent="0">
              <a:buNone/>
              <a:defRPr sz="3180"/>
            </a:lvl2pPr>
            <a:lvl3pPr marL="1038393" indent="0">
              <a:buNone/>
              <a:defRPr sz="2725"/>
            </a:lvl3pPr>
            <a:lvl4pPr marL="1557589" indent="0">
              <a:buNone/>
              <a:defRPr sz="2271"/>
            </a:lvl4pPr>
            <a:lvl5pPr marL="2076785" indent="0">
              <a:buNone/>
              <a:defRPr sz="2271"/>
            </a:lvl5pPr>
            <a:lvl6pPr marL="2595982" indent="0">
              <a:buNone/>
              <a:defRPr sz="2271"/>
            </a:lvl6pPr>
            <a:lvl7pPr marL="3115178" indent="0">
              <a:buNone/>
              <a:defRPr sz="2271"/>
            </a:lvl7pPr>
            <a:lvl8pPr marL="3634374" indent="0">
              <a:buNone/>
              <a:defRPr sz="2271"/>
            </a:lvl8pPr>
            <a:lvl9pPr marL="4153571" indent="0">
              <a:buNone/>
              <a:defRPr sz="2271"/>
            </a:lvl9pPr>
          </a:lstStyle>
          <a:p>
            <a:r>
              <a:rPr lang="en-US"/>
              <a:t>Click icon to add picture</a:t>
            </a:r>
            <a:endParaRPr lang="en-US" dirty="0"/>
          </a:p>
        </p:txBody>
      </p:sp>
      <p:sp>
        <p:nvSpPr>
          <p:cNvPr id="4" name="Text Placeholder 3"/>
          <p:cNvSpPr>
            <a:spLocks noGrp="1"/>
          </p:cNvSpPr>
          <p:nvPr>
            <p:ph type="body" sz="half" idx="2"/>
          </p:nvPr>
        </p:nvSpPr>
        <p:spPr>
          <a:xfrm>
            <a:off x="715241" y="4153376"/>
            <a:ext cx="3349058" cy="7694644"/>
          </a:xfrm>
        </p:spPr>
        <p:txBody>
          <a:bodyPr/>
          <a:lstStyle>
            <a:lvl1pPr marL="0" indent="0">
              <a:buNone/>
              <a:defRPr sz="1817"/>
            </a:lvl1pPr>
            <a:lvl2pPr marL="519196" indent="0">
              <a:buNone/>
              <a:defRPr sz="1590"/>
            </a:lvl2pPr>
            <a:lvl3pPr marL="1038393" indent="0">
              <a:buNone/>
              <a:defRPr sz="1363"/>
            </a:lvl3pPr>
            <a:lvl4pPr marL="1557589" indent="0">
              <a:buNone/>
              <a:defRPr sz="1136"/>
            </a:lvl4pPr>
            <a:lvl5pPr marL="2076785" indent="0">
              <a:buNone/>
              <a:defRPr sz="1136"/>
            </a:lvl5pPr>
            <a:lvl6pPr marL="2595982" indent="0">
              <a:buNone/>
              <a:defRPr sz="1136"/>
            </a:lvl6pPr>
            <a:lvl7pPr marL="3115178" indent="0">
              <a:buNone/>
              <a:defRPr sz="1136"/>
            </a:lvl7pPr>
            <a:lvl8pPr marL="3634374" indent="0">
              <a:buNone/>
              <a:defRPr sz="1136"/>
            </a:lvl8pPr>
            <a:lvl9pPr marL="4153571" indent="0">
              <a:buNone/>
              <a:defRPr sz="1136"/>
            </a:lvl9pPr>
          </a:lstStyle>
          <a:p>
            <a:pPr lvl="0"/>
            <a:r>
              <a:rPr lang="en-US"/>
              <a:t>Edit Master text styles</a:t>
            </a:r>
          </a:p>
        </p:txBody>
      </p:sp>
      <p:sp>
        <p:nvSpPr>
          <p:cNvPr id="5" name="Date Placeholder 4"/>
          <p:cNvSpPr>
            <a:spLocks noGrp="1"/>
          </p:cNvSpPr>
          <p:nvPr>
            <p:ph type="dt" sz="half" idx="10"/>
          </p:nvPr>
        </p:nvSpPr>
        <p:spPr/>
        <p:txBody>
          <a:bodyPr/>
          <a:lstStyle/>
          <a:p>
            <a:fld id="{90129E10-940C-7B49-910C-9A2B84F44958}"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614BCC-A526-9D4B-87C3-4473E784B90C}" type="slidenum">
              <a:rPr lang="en-US" smtClean="0"/>
              <a:t>‹#›</a:t>
            </a:fld>
            <a:endParaRPr lang="en-US"/>
          </a:p>
        </p:txBody>
      </p:sp>
    </p:spTree>
    <p:extLst>
      <p:ext uri="{BB962C8B-B14F-4D97-AF65-F5344CB8AC3E}">
        <p14:creationId xmlns:p14="http://schemas.microsoft.com/office/powerpoint/2010/main" val="9894524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129E10-940C-7B49-910C-9A2B84F44958}"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614BCC-A526-9D4B-87C3-4473E784B90C}" type="slidenum">
              <a:rPr lang="en-US" smtClean="0"/>
              <a:t>‹#›</a:t>
            </a:fld>
            <a:endParaRPr lang="en-US"/>
          </a:p>
        </p:txBody>
      </p:sp>
    </p:spTree>
    <p:extLst>
      <p:ext uri="{BB962C8B-B14F-4D97-AF65-F5344CB8AC3E}">
        <p14:creationId xmlns:p14="http://schemas.microsoft.com/office/powerpoint/2010/main" val="15865154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30935" y="737096"/>
            <a:ext cx="2239015" cy="1173264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13890" y="737096"/>
            <a:ext cx="6587247" cy="1173264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129E10-940C-7B49-910C-9A2B84F44958}"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614BCC-A526-9D4B-87C3-4473E784B90C}" type="slidenum">
              <a:rPr lang="en-US" smtClean="0"/>
              <a:t>‹#›</a:t>
            </a:fld>
            <a:endParaRPr lang="en-US"/>
          </a:p>
        </p:txBody>
      </p:sp>
    </p:spTree>
    <p:extLst>
      <p:ext uri="{BB962C8B-B14F-4D97-AF65-F5344CB8AC3E}">
        <p14:creationId xmlns:p14="http://schemas.microsoft.com/office/powerpoint/2010/main" val="8146697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19217" y="1979845"/>
            <a:ext cx="8831672" cy="2638760"/>
          </a:xfrm>
        </p:spPr>
        <p:txBody>
          <a:bodyPr>
            <a:normAutofit/>
          </a:bodyPr>
          <a:lstStyle>
            <a:lvl1pPr marL="0" indent="0">
              <a:buNone/>
              <a:defRPr lang="en-US" sz="8630" b="1" i="0" smtClean="0">
                <a:solidFill>
                  <a:srgbClr val="DB343E"/>
                </a:solidFill>
                <a:effectLst/>
                <a:latin typeface="Lato Black" charset="0"/>
                <a:ea typeface="Lato Black" charset="0"/>
                <a:cs typeface="Lato Black" charset="0"/>
              </a:defRPr>
            </a:lvl1pPr>
          </a:lstStyle>
          <a:p>
            <a:r>
              <a:rPr lang="en-US" b="1" dirty="0">
                <a:solidFill>
                  <a:srgbClr val="ED3E40"/>
                </a:solidFill>
                <a:effectLst/>
                <a:latin typeface="Lato" charset="0"/>
              </a:rPr>
              <a:t>WICKES</a:t>
            </a:r>
            <a:endParaRPr lang="en-US" dirty="0">
              <a:solidFill>
                <a:srgbClr val="ED3E40"/>
              </a:solidFill>
              <a:effectLst/>
              <a:latin typeface="Lato" charset="0"/>
            </a:endParaRPr>
          </a:p>
        </p:txBody>
      </p:sp>
      <p:sp>
        <p:nvSpPr>
          <p:cNvPr id="9" name="Text Placeholder 7"/>
          <p:cNvSpPr>
            <a:spLocks noGrp="1"/>
          </p:cNvSpPr>
          <p:nvPr>
            <p:ph type="body" sz="quarter" idx="11" hasCustomPrompt="1"/>
          </p:nvPr>
        </p:nvSpPr>
        <p:spPr>
          <a:xfrm>
            <a:off x="419217" y="4160640"/>
            <a:ext cx="8831672" cy="4295549"/>
          </a:xfrm>
        </p:spPr>
        <p:txBody>
          <a:bodyPr>
            <a:normAutofit/>
          </a:bodyPr>
          <a:lstStyle>
            <a:lvl1pPr marL="0" indent="0">
              <a:lnSpc>
                <a:spcPts val="7949"/>
              </a:lnSpc>
              <a:buNone/>
              <a:defRPr lang="en-US" sz="8630" b="0" i="0" smtClean="0">
                <a:solidFill>
                  <a:srgbClr val="445159"/>
                </a:solidFill>
                <a:effectLst/>
                <a:latin typeface="Lato Light" charset="0"/>
                <a:ea typeface="Lato Light" charset="0"/>
                <a:cs typeface="Lato Light" charset="0"/>
              </a:defRPr>
            </a:lvl1pPr>
          </a:lstStyle>
          <a:p>
            <a:r>
              <a:rPr lang="en-US" dirty="0">
                <a:solidFill>
                  <a:srgbClr val="66737E"/>
                </a:solidFill>
                <a:effectLst/>
                <a:latin typeface="Lato Light" charset="0"/>
              </a:rPr>
              <a:t>IT’S GOT OUR </a:t>
            </a:r>
          </a:p>
          <a:p>
            <a:r>
              <a:rPr lang="en-US" dirty="0">
                <a:solidFill>
                  <a:srgbClr val="66737E"/>
                </a:solidFill>
                <a:effectLst/>
                <a:latin typeface="Lato Light" charset="0"/>
              </a:rPr>
              <a:t>NAME ON IT!</a:t>
            </a:r>
          </a:p>
        </p:txBody>
      </p:sp>
    </p:spTree>
    <p:extLst>
      <p:ext uri="{BB962C8B-B14F-4D97-AF65-F5344CB8AC3E}">
        <p14:creationId xmlns:p14="http://schemas.microsoft.com/office/powerpoint/2010/main" val="2214879190"/>
      </p:ext>
    </p:extLst>
  </p:cSld>
  <p:clrMapOvr>
    <a:masterClrMapping/>
  </p:clrMapOvr>
  <p:extLst>
    <p:ext uri="{DCECCB84-F9BA-43D5-87BE-67443E8EF086}">
      <p15:sldGuideLst xmlns:p15="http://schemas.microsoft.com/office/powerpoint/2012/main">
        <p15:guide id="1" orient="horz" pos="927">
          <p15:clr>
            <a:srgbClr val="FBAE40"/>
          </p15:clr>
        </p15:guide>
        <p15:guide id="2" pos="2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962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8788" y="2265770"/>
            <a:ext cx="8826262" cy="4819968"/>
          </a:xfrm>
        </p:spPr>
        <p:txBody>
          <a:bodyPr anchor="b"/>
          <a:lstStyle>
            <a:lvl1pPr algn="ctr">
              <a:defRPr sz="6814"/>
            </a:lvl1pPr>
          </a:lstStyle>
          <a:p>
            <a:r>
              <a:rPr lang="en-US"/>
              <a:t>Click to edit Master title style</a:t>
            </a:r>
            <a:endParaRPr lang="en-US" dirty="0"/>
          </a:p>
        </p:txBody>
      </p:sp>
      <p:sp>
        <p:nvSpPr>
          <p:cNvPr id="3" name="Subtitle 2"/>
          <p:cNvSpPr>
            <a:spLocks noGrp="1"/>
          </p:cNvSpPr>
          <p:nvPr>
            <p:ph type="subTitle" idx="1"/>
          </p:nvPr>
        </p:nvSpPr>
        <p:spPr>
          <a:xfrm>
            <a:off x="1297980" y="7271614"/>
            <a:ext cx="7787879" cy="3342570"/>
          </a:xfrm>
        </p:spPr>
        <p:txBody>
          <a:bodyPr/>
          <a:lstStyle>
            <a:lvl1pPr marL="0" indent="0" algn="ctr">
              <a:buNone/>
              <a:defRPr sz="2725"/>
            </a:lvl1pPr>
            <a:lvl2pPr marL="519196" indent="0" algn="ctr">
              <a:buNone/>
              <a:defRPr sz="2271"/>
            </a:lvl2pPr>
            <a:lvl3pPr marL="1038393" indent="0" algn="ctr">
              <a:buNone/>
              <a:defRPr sz="2044"/>
            </a:lvl3pPr>
            <a:lvl4pPr marL="1557589" indent="0" algn="ctr">
              <a:buNone/>
              <a:defRPr sz="1817"/>
            </a:lvl4pPr>
            <a:lvl5pPr marL="2076785" indent="0" algn="ctr">
              <a:buNone/>
              <a:defRPr sz="1817"/>
            </a:lvl5pPr>
            <a:lvl6pPr marL="2595982" indent="0" algn="ctr">
              <a:buNone/>
              <a:defRPr sz="1817"/>
            </a:lvl6pPr>
            <a:lvl7pPr marL="3115178" indent="0" algn="ctr">
              <a:buNone/>
              <a:defRPr sz="1817"/>
            </a:lvl7pPr>
            <a:lvl8pPr marL="3634374" indent="0" algn="ctr">
              <a:buNone/>
              <a:defRPr sz="1817"/>
            </a:lvl8pPr>
            <a:lvl9pPr marL="4153571" indent="0" algn="ctr">
              <a:buNone/>
              <a:defRPr sz="181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C5D5E9-231F-9846-8E94-6AF8A53E52E8}"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336F1-F9DA-3743-B2A8-CB3CD4662886}" type="slidenum">
              <a:rPr lang="en-US" smtClean="0"/>
              <a:t>‹#›</a:t>
            </a:fld>
            <a:endParaRPr lang="en-US"/>
          </a:p>
        </p:txBody>
      </p:sp>
    </p:spTree>
    <p:extLst>
      <p:ext uri="{BB962C8B-B14F-4D97-AF65-F5344CB8AC3E}">
        <p14:creationId xmlns:p14="http://schemas.microsoft.com/office/powerpoint/2010/main" val="26697032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5D5E9-231F-9846-8E94-6AF8A53E52E8}"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336F1-F9DA-3743-B2A8-CB3CD4662886}" type="slidenum">
              <a:rPr lang="en-US" smtClean="0"/>
              <a:t>‹#›</a:t>
            </a:fld>
            <a:endParaRPr lang="en-US"/>
          </a:p>
        </p:txBody>
      </p:sp>
    </p:spTree>
    <p:extLst>
      <p:ext uri="{BB962C8B-B14F-4D97-AF65-F5344CB8AC3E}">
        <p14:creationId xmlns:p14="http://schemas.microsoft.com/office/powerpoint/2010/main" val="31953966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8481" y="3451537"/>
            <a:ext cx="8956060" cy="5758963"/>
          </a:xfrm>
        </p:spPr>
        <p:txBody>
          <a:bodyPr anchor="b"/>
          <a:lstStyle>
            <a:lvl1pPr>
              <a:defRPr sz="6814"/>
            </a:lvl1pPr>
          </a:lstStyle>
          <a:p>
            <a:r>
              <a:rPr lang="en-US"/>
              <a:t>Click to edit Master title style</a:t>
            </a:r>
            <a:endParaRPr lang="en-US" dirty="0"/>
          </a:p>
        </p:txBody>
      </p:sp>
      <p:sp>
        <p:nvSpPr>
          <p:cNvPr id="3" name="Text Placeholder 2"/>
          <p:cNvSpPr>
            <a:spLocks noGrp="1"/>
          </p:cNvSpPr>
          <p:nvPr>
            <p:ph type="body" idx="1"/>
          </p:nvPr>
        </p:nvSpPr>
        <p:spPr>
          <a:xfrm>
            <a:off x="708481" y="9264982"/>
            <a:ext cx="8956060" cy="3028503"/>
          </a:xfrm>
        </p:spPr>
        <p:txBody>
          <a:bodyPr/>
          <a:lstStyle>
            <a:lvl1pPr marL="0" indent="0">
              <a:buNone/>
              <a:defRPr sz="2725">
                <a:solidFill>
                  <a:schemeClr val="tx1"/>
                </a:solidFill>
              </a:defRPr>
            </a:lvl1pPr>
            <a:lvl2pPr marL="519196" indent="0">
              <a:buNone/>
              <a:defRPr sz="2271">
                <a:solidFill>
                  <a:schemeClr val="tx1">
                    <a:tint val="75000"/>
                  </a:schemeClr>
                </a:solidFill>
              </a:defRPr>
            </a:lvl2pPr>
            <a:lvl3pPr marL="1038393" indent="0">
              <a:buNone/>
              <a:defRPr sz="2044">
                <a:solidFill>
                  <a:schemeClr val="tx1">
                    <a:tint val="75000"/>
                  </a:schemeClr>
                </a:solidFill>
              </a:defRPr>
            </a:lvl3pPr>
            <a:lvl4pPr marL="1557589" indent="0">
              <a:buNone/>
              <a:defRPr sz="1817">
                <a:solidFill>
                  <a:schemeClr val="tx1">
                    <a:tint val="75000"/>
                  </a:schemeClr>
                </a:solidFill>
              </a:defRPr>
            </a:lvl4pPr>
            <a:lvl5pPr marL="2076785" indent="0">
              <a:buNone/>
              <a:defRPr sz="1817">
                <a:solidFill>
                  <a:schemeClr val="tx1">
                    <a:tint val="75000"/>
                  </a:schemeClr>
                </a:solidFill>
              </a:defRPr>
            </a:lvl5pPr>
            <a:lvl6pPr marL="2595982" indent="0">
              <a:buNone/>
              <a:defRPr sz="1817">
                <a:solidFill>
                  <a:schemeClr val="tx1">
                    <a:tint val="75000"/>
                  </a:schemeClr>
                </a:solidFill>
              </a:defRPr>
            </a:lvl6pPr>
            <a:lvl7pPr marL="3115178" indent="0">
              <a:buNone/>
              <a:defRPr sz="1817">
                <a:solidFill>
                  <a:schemeClr val="tx1">
                    <a:tint val="75000"/>
                  </a:schemeClr>
                </a:solidFill>
              </a:defRPr>
            </a:lvl7pPr>
            <a:lvl8pPr marL="3634374" indent="0">
              <a:buNone/>
              <a:defRPr sz="1817">
                <a:solidFill>
                  <a:schemeClr val="tx1">
                    <a:tint val="75000"/>
                  </a:schemeClr>
                </a:solidFill>
              </a:defRPr>
            </a:lvl8pPr>
            <a:lvl9pPr marL="4153571" indent="0">
              <a:buNone/>
              <a:defRPr sz="181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C5D5E9-231F-9846-8E94-6AF8A53E52E8}"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336F1-F9DA-3743-B2A8-CB3CD4662886}" type="slidenum">
              <a:rPr lang="en-US" smtClean="0"/>
              <a:t>‹#›</a:t>
            </a:fld>
            <a:endParaRPr lang="en-US"/>
          </a:p>
        </p:txBody>
      </p:sp>
    </p:spTree>
    <p:extLst>
      <p:ext uri="{BB962C8B-B14F-4D97-AF65-F5344CB8AC3E}">
        <p14:creationId xmlns:p14="http://schemas.microsoft.com/office/powerpoint/2010/main" val="2776272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13889" y="3685481"/>
            <a:ext cx="4413131" cy="87842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6818" y="3685481"/>
            <a:ext cx="4413131" cy="87842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5D5E9-231F-9846-8E94-6AF8A53E52E8}"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6336F1-F9DA-3743-B2A8-CB3CD4662886}" type="slidenum">
              <a:rPr lang="en-US" smtClean="0"/>
              <a:t>‹#›</a:t>
            </a:fld>
            <a:endParaRPr lang="en-US"/>
          </a:p>
        </p:txBody>
      </p:sp>
    </p:spTree>
    <p:extLst>
      <p:ext uri="{BB962C8B-B14F-4D97-AF65-F5344CB8AC3E}">
        <p14:creationId xmlns:p14="http://schemas.microsoft.com/office/powerpoint/2010/main" val="22874889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5241" y="737099"/>
            <a:ext cx="8956060" cy="26759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715242" y="3393848"/>
            <a:ext cx="4392850" cy="1663272"/>
          </a:xfrm>
        </p:spPr>
        <p:txBody>
          <a:bodyPr anchor="b"/>
          <a:lstStyle>
            <a:lvl1pPr marL="0" indent="0">
              <a:buNone/>
              <a:defRPr sz="2725" b="1"/>
            </a:lvl1pPr>
            <a:lvl2pPr marL="519196" indent="0">
              <a:buNone/>
              <a:defRPr sz="2271" b="1"/>
            </a:lvl2pPr>
            <a:lvl3pPr marL="1038393" indent="0">
              <a:buNone/>
              <a:defRPr sz="2044" b="1"/>
            </a:lvl3pPr>
            <a:lvl4pPr marL="1557589" indent="0">
              <a:buNone/>
              <a:defRPr sz="1817" b="1"/>
            </a:lvl4pPr>
            <a:lvl5pPr marL="2076785" indent="0">
              <a:buNone/>
              <a:defRPr sz="1817" b="1"/>
            </a:lvl5pPr>
            <a:lvl6pPr marL="2595982" indent="0">
              <a:buNone/>
              <a:defRPr sz="1817" b="1"/>
            </a:lvl6pPr>
            <a:lvl7pPr marL="3115178" indent="0">
              <a:buNone/>
              <a:defRPr sz="1817" b="1"/>
            </a:lvl7pPr>
            <a:lvl8pPr marL="3634374" indent="0">
              <a:buNone/>
              <a:defRPr sz="1817" b="1"/>
            </a:lvl8pPr>
            <a:lvl9pPr marL="4153571" indent="0">
              <a:buNone/>
              <a:defRPr sz="1817" b="1"/>
            </a:lvl9pPr>
          </a:lstStyle>
          <a:p>
            <a:pPr lvl="0"/>
            <a:r>
              <a:rPr lang="en-US"/>
              <a:t>Edit Master text styles</a:t>
            </a:r>
          </a:p>
        </p:txBody>
      </p:sp>
      <p:sp>
        <p:nvSpPr>
          <p:cNvPr id="4" name="Content Placeholder 3"/>
          <p:cNvSpPr>
            <a:spLocks noGrp="1"/>
          </p:cNvSpPr>
          <p:nvPr>
            <p:ph sz="half" idx="2"/>
          </p:nvPr>
        </p:nvSpPr>
        <p:spPr>
          <a:xfrm>
            <a:off x="715242" y="5057120"/>
            <a:ext cx="4392850" cy="7438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256818" y="3393848"/>
            <a:ext cx="4414484" cy="1663272"/>
          </a:xfrm>
        </p:spPr>
        <p:txBody>
          <a:bodyPr anchor="b"/>
          <a:lstStyle>
            <a:lvl1pPr marL="0" indent="0">
              <a:buNone/>
              <a:defRPr sz="2725" b="1"/>
            </a:lvl1pPr>
            <a:lvl2pPr marL="519196" indent="0">
              <a:buNone/>
              <a:defRPr sz="2271" b="1"/>
            </a:lvl2pPr>
            <a:lvl3pPr marL="1038393" indent="0">
              <a:buNone/>
              <a:defRPr sz="2044" b="1"/>
            </a:lvl3pPr>
            <a:lvl4pPr marL="1557589" indent="0">
              <a:buNone/>
              <a:defRPr sz="1817" b="1"/>
            </a:lvl4pPr>
            <a:lvl5pPr marL="2076785" indent="0">
              <a:buNone/>
              <a:defRPr sz="1817" b="1"/>
            </a:lvl5pPr>
            <a:lvl6pPr marL="2595982" indent="0">
              <a:buNone/>
              <a:defRPr sz="1817" b="1"/>
            </a:lvl6pPr>
            <a:lvl7pPr marL="3115178" indent="0">
              <a:buNone/>
              <a:defRPr sz="1817" b="1"/>
            </a:lvl7pPr>
            <a:lvl8pPr marL="3634374" indent="0">
              <a:buNone/>
              <a:defRPr sz="1817" b="1"/>
            </a:lvl8pPr>
            <a:lvl9pPr marL="4153571" indent="0">
              <a:buNone/>
              <a:defRPr sz="1817" b="1"/>
            </a:lvl9pPr>
          </a:lstStyle>
          <a:p>
            <a:pPr lvl="0"/>
            <a:r>
              <a:rPr lang="en-US"/>
              <a:t>Edit Master text styles</a:t>
            </a:r>
          </a:p>
        </p:txBody>
      </p:sp>
      <p:sp>
        <p:nvSpPr>
          <p:cNvPr id="6" name="Content Placeholder 5"/>
          <p:cNvSpPr>
            <a:spLocks noGrp="1"/>
          </p:cNvSpPr>
          <p:nvPr>
            <p:ph sz="quarter" idx="4"/>
          </p:nvPr>
        </p:nvSpPr>
        <p:spPr>
          <a:xfrm>
            <a:off x="5256818" y="5057120"/>
            <a:ext cx="4414484" cy="7438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C5D5E9-231F-9846-8E94-6AF8A53E52E8}" type="datetimeFigureOut">
              <a:rPr lang="en-US" smtClean="0"/>
              <a:t>3/25/2022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6336F1-F9DA-3743-B2A8-CB3CD4662886}" type="slidenum">
              <a:rPr lang="en-US" smtClean="0"/>
              <a:t>‹#›</a:t>
            </a:fld>
            <a:endParaRPr lang="en-US"/>
          </a:p>
        </p:txBody>
      </p:sp>
    </p:spTree>
    <p:extLst>
      <p:ext uri="{BB962C8B-B14F-4D97-AF65-F5344CB8AC3E}">
        <p14:creationId xmlns:p14="http://schemas.microsoft.com/office/powerpoint/2010/main" val="8920605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C5D5E9-231F-9846-8E94-6AF8A53E52E8}" type="datetimeFigureOut">
              <a:rPr lang="en-US" smtClean="0"/>
              <a:t>3/25/2022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6336F1-F9DA-3743-B2A8-CB3CD4662886}" type="slidenum">
              <a:rPr lang="en-US" smtClean="0"/>
              <a:t>‹#›</a:t>
            </a:fld>
            <a:endParaRPr lang="en-US"/>
          </a:p>
        </p:txBody>
      </p:sp>
    </p:spTree>
    <p:extLst>
      <p:ext uri="{BB962C8B-B14F-4D97-AF65-F5344CB8AC3E}">
        <p14:creationId xmlns:p14="http://schemas.microsoft.com/office/powerpoint/2010/main" val="11994259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C5D5E9-231F-9846-8E94-6AF8A53E52E8}" type="datetimeFigureOut">
              <a:rPr lang="en-US" smtClean="0"/>
              <a:t>3/25/2022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6336F1-F9DA-3743-B2A8-CB3CD4662886}" type="slidenum">
              <a:rPr lang="en-US" smtClean="0"/>
              <a:t>‹#›</a:t>
            </a:fld>
            <a:endParaRPr lang="en-US"/>
          </a:p>
        </p:txBody>
      </p:sp>
    </p:spTree>
    <p:extLst>
      <p:ext uri="{BB962C8B-B14F-4D97-AF65-F5344CB8AC3E}">
        <p14:creationId xmlns:p14="http://schemas.microsoft.com/office/powerpoint/2010/main" val="12599284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5241" y="922972"/>
            <a:ext cx="3349058" cy="3230404"/>
          </a:xfrm>
        </p:spPr>
        <p:txBody>
          <a:bodyPr anchor="b"/>
          <a:lstStyle>
            <a:lvl1pPr>
              <a:defRPr sz="3634"/>
            </a:lvl1pPr>
          </a:lstStyle>
          <a:p>
            <a:r>
              <a:rPr lang="en-US"/>
              <a:t>Click to edit Master title style</a:t>
            </a:r>
            <a:endParaRPr lang="en-US" dirty="0"/>
          </a:p>
        </p:txBody>
      </p:sp>
      <p:sp>
        <p:nvSpPr>
          <p:cNvPr id="3" name="Content Placeholder 2"/>
          <p:cNvSpPr>
            <a:spLocks noGrp="1"/>
          </p:cNvSpPr>
          <p:nvPr>
            <p:ph idx="1"/>
          </p:nvPr>
        </p:nvSpPr>
        <p:spPr>
          <a:xfrm>
            <a:off x="4414484" y="1993367"/>
            <a:ext cx="5256818" cy="9838631"/>
          </a:xfrm>
        </p:spPr>
        <p:txBody>
          <a:bodyPr/>
          <a:lstStyle>
            <a:lvl1pPr>
              <a:defRPr sz="3634"/>
            </a:lvl1pPr>
            <a:lvl2pPr>
              <a:defRPr sz="3180"/>
            </a:lvl2pPr>
            <a:lvl3pPr>
              <a:defRPr sz="2725"/>
            </a:lvl3pPr>
            <a:lvl4pPr>
              <a:defRPr sz="2271"/>
            </a:lvl4pPr>
            <a:lvl5pPr>
              <a:defRPr sz="2271"/>
            </a:lvl5pPr>
            <a:lvl6pPr>
              <a:defRPr sz="2271"/>
            </a:lvl6pPr>
            <a:lvl7pPr>
              <a:defRPr sz="2271"/>
            </a:lvl7pPr>
            <a:lvl8pPr>
              <a:defRPr sz="2271"/>
            </a:lvl8pPr>
            <a:lvl9pPr>
              <a:defRPr sz="227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15241" y="4153376"/>
            <a:ext cx="3349058" cy="7694644"/>
          </a:xfrm>
        </p:spPr>
        <p:txBody>
          <a:bodyPr/>
          <a:lstStyle>
            <a:lvl1pPr marL="0" indent="0">
              <a:buNone/>
              <a:defRPr sz="1817"/>
            </a:lvl1pPr>
            <a:lvl2pPr marL="519196" indent="0">
              <a:buNone/>
              <a:defRPr sz="1590"/>
            </a:lvl2pPr>
            <a:lvl3pPr marL="1038393" indent="0">
              <a:buNone/>
              <a:defRPr sz="1363"/>
            </a:lvl3pPr>
            <a:lvl4pPr marL="1557589" indent="0">
              <a:buNone/>
              <a:defRPr sz="1136"/>
            </a:lvl4pPr>
            <a:lvl5pPr marL="2076785" indent="0">
              <a:buNone/>
              <a:defRPr sz="1136"/>
            </a:lvl5pPr>
            <a:lvl6pPr marL="2595982" indent="0">
              <a:buNone/>
              <a:defRPr sz="1136"/>
            </a:lvl6pPr>
            <a:lvl7pPr marL="3115178" indent="0">
              <a:buNone/>
              <a:defRPr sz="1136"/>
            </a:lvl7pPr>
            <a:lvl8pPr marL="3634374" indent="0">
              <a:buNone/>
              <a:defRPr sz="1136"/>
            </a:lvl8pPr>
            <a:lvl9pPr marL="4153571" indent="0">
              <a:buNone/>
              <a:defRPr sz="1136"/>
            </a:lvl9pPr>
          </a:lstStyle>
          <a:p>
            <a:pPr lvl="0"/>
            <a:r>
              <a:rPr lang="en-US"/>
              <a:t>Edit Master text styles</a:t>
            </a:r>
          </a:p>
        </p:txBody>
      </p:sp>
      <p:sp>
        <p:nvSpPr>
          <p:cNvPr id="5" name="Date Placeholder 4"/>
          <p:cNvSpPr>
            <a:spLocks noGrp="1"/>
          </p:cNvSpPr>
          <p:nvPr>
            <p:ph type="dt" sz="half" idx="10"/>
          </p:nvPr>
        </p:nvSpPr>
        <p:spPr/>
        <p:txBody>
          <a:bodyPr/>
          <a:lstStyle/>
          <a:p>
            <a:fld id="{DFC5D5E9-231F-9846-8E94-6AF8A53E52E8}"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6336F1-F9DA-3743-B2A8-CB3CD4662886}" type="slidenum">
              <a:rPr lang="en-US" smtClean="0"/>
              <a:t>‹#›</a:t>
            </a:fld>
            <a:endParaRPr lang="en-US"/>
          </a:p>
        </p:txBody>
      </p:sp>
    </p:spTree>
    <p:extLst>
      <p:ext uri="{BB962C8B-B14F-4D97-AF65-F5344CB8AC3E}">
        <p14:creationId xmlns:p14="http://schemas.microsoft.com/office/powerpoint/2010/main" val="227677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5241" y="922972"/>
            <a:ext cx="3349058" cy="3230404"/>
          </a:xfrm>
        </p:spPr>
        <p:txBody>
          <a:bodyPr anchor="b"/>
          <a:lstStyle>
            <a:lvl1pPr>
              <a:defRPr sz="3634"/>
            </a:lvl1pPr>
          </a:lstStyle>
          <a:p>
            <a:r>
              <a:rPr lang="en-US"/>
              <a:t>Click to edit Master title style</a:t>
            </a:r>
            <a:endParaRPr lang="en-US" dirty="0"/>
          </a:p>
        </p:txBody>
      </p:sp>
      <p:sp>
        <p:nvSpPr>
          <p:cNvPr id="3" name="Picture Placeholder 2"/>
          <p:cNvSpPr>
            <a:spLocks noGrp="1" noChangeAspect="1"/>
          </p:cNvSpPr>
          <p:nvPr>
            <p:ph type="pic" idx="1"/>
          </p:nvPr>
        </p:nvSpPr>
        <p:spPr>
          <a:xfrm>
            <a:off x="4414484" y="1993367"/>
            <a:ext cx="5256818" cy="9838631"/>
          </a:xfrm>
        </p:spPr>
        <p:txBody>
          <a:bodyPr anchor="t"/>
          <a:lstStyle>
            <a:lvl1pPr marL="0" indent="0">
              <a:buNone/>
              <a:defRPr sz="3634"/>
            </a:lvl1pPr>
            <a:lvl2pPr marL="519196" indent="0">
              <a:buNone/>
              <a:defRPr sz="3180"/>
            </a:lvl2pPr>
            <a:lvl3pPr marL="1038393" indent="0">
              <a:buNone/>
              <a:defRPr sz="2725"/>
            </a:lvl3pPr>
            <a:lvl4pPr marL="1557589" indent="0">
              <a:buNone/>
              <a:defRPr sz="2271"/>
            </a:lvl4pPr>
            <a:lvl5pPr marL="2076785" indent="0">
              <a:buNone/>
              <a:defRPr sz="2271"/>
            </a:lvl5pPr>
            <a:lvl6pPr marL="2595982" indent="0">
              <a:buNone/>
              <a:defRPr sz="2271"/>
            </a:lvl6pPr>
            <a:lvl7pPr marL="3115178" indent="0">
              <a:buNone/>
              <a:defRPr sz="2271"/>
            </a:lvl7pPr>
            <a:lvl8pPr marL="3634374" indent="0">
              <a:buNone/>
              <a:defRPr sz="2271"/>
            </a:lvl8pPr>
            <a:lvl9pPr marL="4153571" indent="0">
              <a:buNone/>
              <a:defRPr sz="2271"/>
            </a:lvl9pPr>
          </a:lstStyle>
          <a:p>
            <a:r>
              <a:rPr lang="en-US"/>
              <a:t>Click icon to add picture</a:t>
            </a:r>
            <a:endParaRPr lang="en-US" dirty="0"/>
          </a:p>
        </p:txBody>
      </p:sp>
      <p:sp>
        <p:nvSpPr>
          <p:cNvPr id="4" name="Text Placeholder 3"/>
          <p:cNvSpPr>
            <a:spLocks noGrp="1"/>
          </p:cNvSpPr>
          <p:nvPr>
            <p:ph type="body" sz="half" idx="2"/>
          </p:nvPr>
        </p:nvSpPr>
        <p:spPr>
          <a:xfrm>
            <a:off x="715241" y="4153376"/>
            <a:ext cx="3349058" cy="7694644"/>
          </a:xfrm>
        </p:spPr>
        <p:txBody>
          <a:bodyPr/>
          <a:lstStyle>
            <a:lvl1pPr marL="0" indent="0">
              <a:buNone/>
              <a:defRPr sz="1817"/>
            </a:lvl1pPr>
            <a:lvl2pPr marL="519196" indent="0">
              <a:buNone/>
              <a:defRPr sz="1590"/>
            </a:lvl2pPr>
            <a:lvl3pPr marL="1038393" indent="0">
              <a:buNone/>
              <a:defRPr sz="1363"/>
            </a:lvl3pPr>
            <a:lvl4pPr marL="1557589" indent="0">
              <a:buNone/>
              <a:defRPr sz="1136"/>
            </a:lvl4pPr>
            <a:lvl5pPr marL="2076785" indent="0">
              <a:buNone/>
              <a:defRPr sz="1136"/>
            </a:lvl5pPr>
            <a:lvl6pPr marL="2595982" indent="0">
              <a:buNone/>
              <a:defRPr sz="1136"/>
            </a:lvl6pPr>
            <a:lvl7pPr marL="3115178" indent="0">
              <a:buNone/>
              <a:defRPr sz="1136"/>
            </a:lvl7pPr>
            <a:lvl8pPr marL="3634374" indent="0">
              <a:buNone/>
              <a:defRPr sz="1136"/>
            </a:lvl8pPr>
            <a:lvl9pPr marL="4153571" indent="0">
              <a:buNone/>
              <a:defRPr sz="1136"/>
            </a:lvl9pPr>
          </a:lstStyle>
          <a:p>
            <a:pPr lvl="0"/>
            <a:r>
              <a:rPr lang="en-US"/>
              <a:t>Edit Master text styles</a:t>
            </a:r>
          </a:p>
        </p:txBody>
      </p:sp>
      <p:sp>
        <p:nvSpPr>
          <p:cNvPr id="5" name="Date Placeholder 4"/>
          <p:cNvSpPr>
            <a:spLocks noGrp="1"/>
          </p:cNvSpPr>
          <p:nvPr>
            <p:ph type="dt" sz="half" idx="10"/>
          </p:nvPr>
        </p:nvSpPr>
        <p:spPr/>
        <p:txBody>
          <a:bodyPr/>
          <a:lstStyle/>
          <a:p>
            <a:fld id="{DFC5D5E9-231F-9846-8E94-6AF8A53E52E8}"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6336F1-F9DA-3743-B2A8-CB3CD4662886}" type="slidenum">
              <a:rPr lang="en-US" smtClean="0"/>
              <a:t>‹#›</a:t>
            </a:fld>
            <a:endParaRPr lang="en-US"/>
          </a:p>
        </p:txBody>
      </p:sp>
    </p:spTree>
    <p:extLst>
      <p:ext uri="{BB962C8B-B14F-4D97-AF65-F5344CB8AC3E}">
        <p14:creationId xmlns:p14="http://schemas.microsoft.com/office/powerpoint/2010/main" val="3697161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5D5E9-231F-9846-8E94-6AF8A53E52E8}"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336F1-F9DA-3743-B2A8-CB3CD4662886}" type="slidenum">
              <a:rPr lang="en-US" smtClean="0"/>
              <a:t>‹#›</a:t>
            </a:fld>
            <a:endParaRPr lang="en-US"/>
          </a:p>
        </p:txBody>
      </p:sp>
    </p:spTree>
    <p:extLst>
      <p:ext uri="{BB962C8B-B14F-4D97-AF65-F5344CB8AC3E}">
        <p14:creationId xmlns:p14="http://schemas.microsoft.com/office/powerpoint/2010/main" val="336125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488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30935" y="737096"/>
            <a:ext cx="2239015" cy="1173264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13890" y="737096"/>
            <a:ext cx="6587247" cy="1173264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5D5E9-231F-9846-8E94-6AF8A53E52E8}"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336F1-F9DA-3743-B2A8-CB3CD4662886}" type="slidenum">
              <a:rPr lang="en-US" smtClean="0"/>
              <a:t>‹#›</a:t>
            </a:fld>
            <a:endParaRPr lang="en-US"/>
          </a:p>
        </p:txBody>
      </p:sp>
    </p:spTree>
    <p:extLst>
      <p:ext uri="{BB962C8B-B14F-4D97-AF65-F5344CB8AC3E}">
        <p14:creationId xmlns:p14="http://schemas.microsoft.com/office/powerpoint/2010/main" val="11409685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48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ey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18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8788" y="2265770"/>
            <a:ext cx="8826262" cy="4819968"/>
          </a:xfrm>
        </p:spPr>
        <p:txBody>
          <a:bodyPr anchor="b"/>
          <a:lstStyle>
            <a:lvl1pPr algn="ctr">
              <a:defRPr sz="6814"/>
            </a:lvl1pPr>
          </a:lstStyle>
          <a:p>
            <a:r>
              <a:rPr lang="en-US"/>
              <a:t>Click to edit Master title style</a:t>
            </a:r>
            <a:endParaRPr lang="en-US" dirty="0"/>
          </a:p>
        </p:txBody>
      </p:sp>
      <p:sp>
        <p:nvSpPr>
          <p:cNvPr id="3" name="Subtitle 2"/>
          <p:cNvSpPr>
            <a:spLocks noGrp="1"/>
          </p:cNvSpPr>
          <p:nvPr>
            <p:ph type="subTitle" idx="1"/>
          </p:nvPr>
        </p:nvSpPr>
        <p:spPr>
          <a:xfrm>
            <a:off x="1297980" y="7271614"/>
            <a:ext cx="7787879" cy="3342570"/>
          </a:xfrm>
        </p:spPr>
        <p:txBody>
          <a:bodyPr/>
          <a:lstStyle>
            <a:lvl1pPr marL="0" indent="0" algn="ctr">
              <a:buNone/>
              <a:defRPr sz="2725"/>
            </a:lvl1pPr>
            <a:lvl2pPr marL="519196" indent="0" algn="ctr">
              <a:buNone/>
              <a:defRPr sz="2271"/>
            </a:lvl2pPr>
            <a:lvl3pPr marL="1038393" indent="0" algn="ctr">
              <a:buNone/>
              <a:defRPr sz="2044"/>
            </a:lvl3pPr>
            <a:lvl4pPr marL="1557589" indent="0" algn="ctr">
              <a:buNone/>
              <a:defRPr sz="1817"/>
            </a:lvl4pPr>
            <a:lvl5pPr marL="2076785" indent="0" algn="ctr">
              <a:buNone/>
              <a:defRPr sz="1817"/>
            </a:lvl5pPr>
            <a:lvl6pPr marL="2595982" indent="0" algn="ctr">
              <a:buNone/>
              <a:defRPr sz="1817"/>
            </a:lvl6pPr>
            <a:lvl7pPr marL="3115178" indent="0" algn="ctr">
              <a:buNone/>
              <a:defRPr sz="1817"/>
            </a:lvl7pPr>
            <a:lvl8pPr marL="3634374" indent="0" algn="ctr">
              <a:buNone/>
              <a:defRPr sz="1817"/>
            </a:lvl8pPr>
            <a:lvl9pPr marL="4153571" indent="0" algn="ctr">
              <a:buNone/>
              <a:defRPr sz="181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0207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99679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8481" y="3451537"/>
            <a:ext cx="8956060" cy="5758963"/>
          </a:xfrm>
        </p:spPr>
        <p:txBody>
          <a:bodyPr anchor="b"/>
          <a:lstStyle>
            <a:lvl1pPr>
              <a:defRPr sz="6814"/>
            </a:lvl1pPr>
          </a:lstStyle>
          <a:p>
            <a:r>
              <a:rPr lang="en-US"/>
              <a:t>Click to edit Master title style</a:t>
            </a:r>
            <a:endParaRPr lang="en-US" dirty="0"/>
          </a:p>
        </p:txBody>
      </p:sp>
      <p:sp>
        <p:nvSpPr>
          <p:cNvPr id="3" name="Text Placeholder 2"/>
          <p:cNvSpPr>
            <a:spLocks noGrp="1"/>
          </p:cNvSpPr>
          <p:nvPr>
            <p:ph type="body" idx="1"/>
          </p:nvPr>
        </p:nvSpPr>
        <p:spPr>
          <a:xfrm>
            <a:off x="708481" y="9264982"/>
            <a:ext cx="8956060" cy="3028503"/>
          </a:xfrm>
        </p:spPr>
        <p:txBody>
          <a:bodyPr/>
          <a:lstStyle>
            <a:lvl1pPr marL="0" indent="0">
              <a:buNone/>
              <a:defRPr sz="2725">
                <a:solidFill>
                  <a:schemeClr val="tx1"/>
                </a:solidFill>
              </a:defRPr>
            </a:lvl1pPr>
            <a:lvl2pPr marL="519196" indent="0">
              <a:buNone/>
              <a:defRPr sz="2271">
                <a:solidFill>
                  <a:schemeClr val="tx1">
                    <a:tint val="75000"/>
                  </a:schemeClr>
                </a:solidFill>
              </a:defRPr>
            </a:lvl2pPr>
            <a:lvl3pPr marL="1038393" indent="0">
              <a:buNone/>
              <a:defRPr sz="2044">
                <a:solidFill>
                  <a:schemeClr val="tx1">
                    <a:tint val="75000"/>
                  </a:schemeClr>
                </a:solidFill>
              </a:defRPr>
            </a:lvl3pPr>
            <a:lvl4pPr marL="1557589" indent="0">
              <a:buNone/>
              <a:defRPr sz="1817">
                <a:solidFill>
                  <a:schemeClr val="tx1">
                    <a:tint val="75000"/>
                  </a:schemeClr>
                </a:solidFill>
              </a:defRPr>
            </a:lvl4pPr>
            <a:lvl5pPr marL="2076785" indent="0">
              <a:buNone/>
              <a:defRPr sz="1817">
                <a:solidFill>
                  <a:schemeClr val="tx1">
                    <a:tint val="75000"/>
                  </a:schemeClr>
                </a:solidFill>
              </a:defRPr>
            </a:lvl5pPr>
            <a:lvl6pPr marL="2595982" indent="0">
              <a:buNone/>
              <a:defRPr sz="1817">
                <a:solidFill>
                  <a:schemeClr val="tx1">
                    <a:tint val="75000"/>
                  </a:schemeClr>
                </a:solidFill>
              </a:defRPr>
            </a:lvl6pPr>
            <a:lvl7pPr marL="3115178" indent="0">
              <a:buNone/>
              <a:defRPr sz="1817">
                <a:solidFill>
                  <a:schemeClr val="tx1">
                    <a:tint val="75000"/>
                  </a:schemeClr>
                </a:solidFill>
              </a:defRPr>
            </a:lvl7pPr>
            <a:lvl8pPr marL="3634374" indent="0">
              <a:buNone/>
              <a:defRPr sz="1817">
                <a:solidFill>
                  <a:schemeClr val="tx1">
                    <a:tint val="75000"/>
                  </a:schemeClr>
                </a:solidFill>
              </a:defRPr>
            </a:lvl8pPr>
            <a:lvl9pPr marL="4153571" indent="0">
              <a:buNone/>
              <a:defRPr sz="181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21852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13889" y="3685481"/>
            <a:ext cx="4413131" cy="87842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6818" y="3685481"/>
            <a:ext cx="4413131" cy="87842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15154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4.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6.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4070" y="13031475"/>
            <a:ext cx="1638093" cy="399474"/>
          </a:xfrm>
          <a:prstGeom prst="rect">
            <a:avLst/>
          </a:prstGeom>
        </p:spPr>
      </p:pic>
      <p:sp>
        <p:nvSpPr>
          <p:cNvPr id="10" name="TextBox 9"/>
          <p:cNvSpPr txBox="1"/>
          <p:nvPr userDrawn="1"/>
        </p:nvSpPr>
        <p:spPr>
          <a:xfrm>
            <a:off x="7288695" y="13079109"/>
            <a:ext cx="2756453" cy="369332"/>
          </a:xfrm>
          <a:prstGeom prst="rect">
            <a:avLst/>
          </a:prstGeom>
          <a:noFill/>
        </p:spPr>
        <p:txBody>
          <a:bodyPr wrap="square" rtlCol="0">
            <a:spAutoFit/>
          </a:bodyPr>
          <a:lstStyle/>
          <a:p>
            <a:pPr algn="r"/>
            <a:r>
              <a:rPr lang="en-GB" sz="1800" dirty="0">
                <a:solidFill>
                  <a:srgbClr val="445159"/>
                </a:solidFill>
                <a:latin typeface="Roboto" panose="02000000000000000000" pitchFamily="2" charset="0"/>
                <a:ea typeface="Roboto" panose="02000000000000000000" pitchFamily="2" charset="0"/>
              </a:rPr>
              <a:t>Building for the future</a:t>
            </a:r>
          </a:p>
        </p:txBody>
      </p:sp>
      <p:cxnSp>
        <p:nvCxnSpPr>
          <p:cNvPr id="11" name="Straight Connector 10"/>
          <p:cNvCxnSpPr/>
          <p:nvPr userDrawn="1"/>
        </p:nvCxnSpPr>
        <p:spPr>
          <a:xfrm flipH="1">
            <a:off x="424070" y="12682961"/>
            <a:ext cx="952831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425895"/>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80" r:id="rId3"/>
  </p:sldLayoutIdLst>
  <p:txStyles>
    <p:titleStyle>
      <a:lvl1pPr algn="l" defTabSz="1038344" rtl="0" eaLnBrk="1" latinLnBrk="0" hangingPunct="1">
        <a:lnSpc>
          <a:spcPct val="90000"/>
        </a:lnSpc>
        <a:spcBef>
          <a:spcPct val="0"/>
        </a:spcBef>
        <a:buNone/>
        <a:defRPr sz="4997" kern="1200">
          <a:solidFill>
            <a:schemeClr val="tx1"/>
          </a:solidFill>
          <a:latin typeface="+mj-lt"/>
          <a:ea typeface="+mj-ea"/>
          <a:cs typeface="+mj-cs"/>
        </a:defRPr>
      </a:lvl1pPr>
    </p:titleStyle>
    <p:bodyStyle>
      <a:lvl1pPr marL="259586" indent="-259586" algn="l" defTabSz="1038344" rtl="0" eaLnBrk="1" latinLnBrk="0" hangingPunct="1">
        <a:lnSpc>
          <a:spcPct val="90000"/>
        </a:lnSpc>
        <a:spcBef>
          <a:spcPts val="1136"/>
        </a:spcBef>
        <a:buFont typeface="Arial"/>
        <a:buChar char="•"/>
        <a:defRPr sz="3179" kern="1200">
          <a:solidFill>
            <a:schemeClr val="tx1"/>
          </a:solidFill>
          <a:latin typeface="+mn-lt"/>
          <a:ea typeface="+mn-ea"/>
          <a:cs typeface="+mn-cs"/>
        </a:defRPr>
      </a:lvl1pPr>
      <a:lvl2pPr marL="778758" indent="-259586" algn="l" defTabSz="1038344" rtl="0" eaLnBrk="1" latinLnBrk="0" hangingPunct="1">
        <a:lnSpc>
          <a:spcPct val="90000"/>
        </a:lnSpc>
        <a:spcBef>
          <a:spcPts val="568"/>
        </a:spcBef>
        <a:buFont typeface="Arial"/>
        <a:buChar char="•"/>
        <a:defRPr sz="2726" kern="1200">
          <a:solidFill>
            <a:schemeClr val="tx1"/>
          </a:solidFill>
          <a:latin typeface="+mn-lt"/>
          <a:ea typeface="+mn-ea"/>
          <a:cs typeface="+mn-cs"/>
        </a:defRPr>
      </a:lvl2pPr>
      <a:lvl3pPr marL="1297929" indent="-259586" algn="l" defTabSz="1038344" rtl="0" eaLnBrk="1" latinLnBrk="0" hangingPunct="1">
        <a:lnSpc>
          <a:spcPct val="90000"/>
        </a:lnSpc>
        <a:spcBef>
          <a:spcPts val="568"/>
        </a:spcBef>
        <a:buFont typeface="Arial"/>
        <a:buChar char="•"/>
        <a:defRPr sz="2271" kern="1200">
          <a:solidFill>
            <a:schemeClr val="tx1"/>
          </a:solidFill>
          <a:latin typeface="+mn-lt"/>
          <a:ea typeface="+mn-ea"/>
          <a:cs typeface="+mn-cs"/>
        </a:defRPr>
      </a:lvl3pPr>
      <a:lvl4pPr marL="1817102"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4pPr>
      <a:lvl5pPr marL="2336274"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5pPr>
      <a:lvl6pPr marL="2855445"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6pPr>
      <a:lvl7pPr marL="3374618"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7pPr>
      <a:lvl8pPr marL="3893789"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8pPr>
      <a:lvl9pPr marL="4412962"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9pPr>
    </p:bodyStyle>
    <p:otherStyle>
      <a:defPPr>
        <a:defRPr lang="en-US"/>
      </a:defPPr>
      <a:lvl1pPr marL="0" algn="l" defTabSz="1038344" rtl="0" eaLnBrk="1" latinLnBrk="0" hangingPunct="1">
        <a:defRPr sz="2044" kern="1200">
          <a:solidFill>
            <a:schemeClr val="tx1"/>
          </a:solidFill>
          <a:latin typeface="+mn-lt"/>
          <a:ea typeface="+mn-ea"/>
          <a:cs typeface="+mn-cs"/>
        </a:defRPr>
      </a:lvl1pPr>
      <a:lvl2pPr marL="519173" algn="l" defTabSz="1038344" rtl="0" eaLnBrk="1" latinLnBrk="0" hangingPunct="1">
        <a:defRPr sz="2044" kern="1200">
          <a:solidFill>
            <a:schemeClr val="tx1"/>
          </a:solidFill>
          <a:latin typeface="+mn-lt"/>
          <a:ea typeface="+mn-ea"/>
          <a:cs typeface="+mn-cs"/>
        </a:defRPr>
      </a:lvl2pPr>
      <a:lvl3pPr marL="1038344" algn="l" defTabSz="1038344" rtl="0" eaLnBrk="1" latinLnBrk="0" hangingPunct="1">
        <a:defRPr sz="2044" kern="1200">
          <a:solidFill>
            <a:schemeClr val="tx1"/>
          </a:solidFill>
          <a:latin typeface="+mn-lt"/>
          <a:ea typeface="+mn-ea"/>
          <a:cs typeface="+mn-cs"/>
        </a:defRPr>
      </a:lvl3pPr>
      <a:lvl4pPr marL="1557516" algn="l" defTabSz="1038344" rtl="0" eaLnBrk="1" latinLnBrk="0" hangingPunct="1">
        <a:defRPr sz="2044" kern="1200">
          <a:solidFill>
            <a:schemeClr val="tx1"/>
          </a:solidFill>
          <a:latin typeface="+mn-lt"/>
          <a:ea typeface="+mn-ea"/>
          <a:cs typeface="+mn-cs"/>
        </a:defRPr>
      </a:lvl4pPr>
      <a:lvl5pPr marL="2076687" algn="l" defTabSz="1038344" rtl="0" eaLnBrk="1" latinLnBrk="0" hangingPunct="1">
        <a:defRPr sz="2044" kern="1200">
          <a:solidFill>
            <a:schemeClr val="tx1"/>
          </a:solidFill>
          <a:latin typeface="+mn-lt"/>
          <a:ea typeface="+mn-ea"/>
          <a:cs typeface="+mn-cs"/>
        </a:defRPr>
      </a:lvl5pPr>
      <a:lvl6pPr marL="2595860" algn="l" defTabSz="1038344" rtl="0" eaLnBrk="1" latinLnBrk="0" hangingPunct="1">
        <a:defRPr sz="2044" kern="1200">
          <a:solidFill>
            <a:schemeClr val="tx1"/>
          </a:solidFill>
          <a:latin typeface="+mn-lt"/>
          <a:ea typeface="+mn-ea"/>
          <a:cs typeface="+mn-cs"/>
        </a:defRPr>
      </a:lvl6pPr>
      <a:lvl7pPr marL="3115031" algn="l" defTabSz="1038344" rtl="0" eaLnBrk="1" latinLnBrk="0" hangingPunct="1">
        <a:defRPr sz="2044" kern="1200">
          <a:solidFill>
            <a:schemeClr val="tx1"/>
          </a:solidFill>
          <a:latin typeface="+mn-lt"/>
          <a:ea typeface="+mn-ea"/>
          <a:cs typeface="+mn-cs"/>
        </a:defRPr>
      </a:lvl7pPr>
      <a:lvl8pPr marL="3634204" algn="l" defTabSz="1038344" rtl="0" eaLnBrk="1" latinLnBrk="0" hangingPunct="1">
        <a:defRPr sz="2044" kern="1200">
          <a:solidFill>
            <a:schemeClr val="tx1"/>
          </a:solidFill>
          <a:latin typeface="+mn-lt"/>
          <a:ea typeface="+mn-ea"/>
          <a:cs typeface="+mn-cs"/>
        </a:defRPr>
      </a:lvl8pPr>
      <a:lvl9pPr marL="4153376" algn="l" defTabSz="1038344" rtl="0" eaLnBrk="1" latinLnBrk="0" hangingPunct="1">
        <a:defRPr sz="204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0383838" cy="1384458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298" y="1011852"/>
            <a:ext cx="2939331" cy="716800"/>
          </a:xfrm>
          <a:prstGeom prst="rect">
            <a:avLst/>
          </a:prstGeom>
        </p:spPr>
      </p:pic>
      <p:sp>
        <p:nvSpPr>
          <p:cNvPr id="10" name="TextBox 9"/>
          <p:cNvSpPr txBox="1"/>
          <p:nvPr userDrawn="1"/>
        </p:nvSpPr>
        <p:spPr>
          <a:xfrm>
            <a:off x="696447" y="12370222"/>
            <a:ext cx="5486400" cy="523220"/>
          </a:xfrm>
          <a:prstGeom prst="rect">
            <a:avLst/>
          </a:prstGeom>
          <a:noFill/>
        </p:spPr>
        <p:txBody>
          <a:bodyPr wrap="square" rtlCol="0">
            <a:spAutoFit/>
          </a:bodyPr>
          <a:lstStyle/>
          <a:p>
            <a:r>
              <a:rPr lang="en-GB" sz="2800" dirty="0">
                <a:solidFill>
                  <a:srgbClr val="FF0000"/>
                </a:solidFill>
                <a:latin typeface="Roboto" panose="02000000000000000000" pitchFamily="2" charset="0"/>
                <a:ea typeface="Roboto" panose="02000000000000000000" pitchFamily="2" charset="0"/>
              </a:rPr>
              <a:t>Building for the future</a:t>
            </a:r>
          </a:p>
        </p:txBody>
      </p:sp>
      <p:cxnSp>
        <p:nvCxnSpPr>
          <p:cNvPr id="12" name="Straight Connector 11"/>
          <p:cNvCxnSpPr/>
          <p:nvPr userDrawn="1"/>
        </p:nvCxnSpPr>
        <p:spPr>
          <a:xfrm flipH="1">
            <a:off x="747298" y="11437257"/>
            <a:ext cx="598733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userDrawn="1"/>
        </p:nvCxnSpPr>
        <p:spPr>
          <a:xfrm flipH="1">
            <a:off x="696447" y="7627257"/>
            <a:ext cx="5987331"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p:cNvSpPr txBox="1"/>
          <p:nvPr userDrawn="1"/>
        </p:nvSpPr>
        <p:spPr>
          <a:xfrm>
            <a:off x="696447" y="8273143"/>
            <a:ext cx="4721898" cy="830997"/>
          </a:xfrm>
          <a:prstGeom prst="rect">
            <a:avLst/>
          </a:prstGeom>
          <a:noFill/>
        </p:spPr>
        <p:txBody>
          <a:bodyPr wrap="square" rtlCol="0">
            <a:spAutoFit/>
          </a:bodyPr>
          <a:lstStyle/>
          <a:p>
            <a:r>
              <a:rPr lang="en-GB" sz="4800" b="1" dirty="0">
                <a:solidFill>
                  <a:srgbClr val="445159"/>
                </a:solidFill>
              </a:rPr>
              <a:t>THANK YOU</a:t>
            </a:r>
          </a:p>
        </p:txBody>
      </p:sp>
    </p:spTree>
    <p:extLst>
      <p:ext uri="{BB962C8B-B14F-4D97-AF65-F5344CB8AC3E}">
        <p14:creationId xmlns:p14="http://schemas.microsoft.com/office/powerpoint/2010/main" val="1413509074"/>
      </p:ext>
    </p:extLst>
  </p:cSld>
  <p:clrMap bg1="lt1" tx1="dk1" bg2="lt2" tx2="dk2" accent1="accent1" accent2="accent2" accent3="accent3" accent4="accent4" accent5="accent5" accent6="accent6" hlink="hlink" folHlink="folHlink"/>
  <p:sldLayoutIdLst>
    <p:sldLayoutId id="2147483676" r:id="rId1"/>
  </p:sldLayoutIdLst>
  <p:txStyles>
    <p:titleStyle>
      <a:lvl1pPr algn="l" defTabSz="1038344" rtl="0" eaLnBrk="1" latinLnBrk="0" hangingPunct="1">
        <a:lnSpc>
          <a:spcPct val="90000"/>
        </a:lnSpc>
        <a:spcBef>
          <a:spcPct val="0"/>
        </a:spcBef>
        <a:buNone/>
        <a:defRPr sz="4997" kern="1200">
          <a:solidFill>
            <a:schemeClr val="tx1"/>
          </a:solidFill>
          <a:latin typeface="+mj-lt"/>
          <a:ea typeface="+mj-ea"/>
          <a:cs typeface="+mj-cs"/>
        </a:defRPr>
      </a:lvl1pPr>
    </p:titleStyle>
    <p:bodyStyle>
      <a:lvl1pPr marL="259586" indent="-259586" algn="l" defTabSz="1038344" rtl="0" eaLnBrk="1" latinLnBrk="0" hangingPunct="1">
        <a:lnSpc>
          <a:spcPct val="90000"/>
        </a:lnSpc>
        <a:spcBef>
          <a:spcPts val="1136"/>
        </a:spcBef>
        <a:buFont typeface="Arial"/>
        <a:buChar char="•"/>
        <a:defRPr sz="3179" kern="1200">
          <a:solidFill>
            <a:schemeClr val="tx1"/>
          </a:solidFill>
          <a:latin typeface="+mn-lt"/>
          <a:ea typeface="+mn-ea"/>
          <a:cs typeface="+mn-cs"/>
        </a:defRPr>
      </a:lvl1pPr>
      <a:lvl2pPr marL="778758" indent="-259586" algn="l" defTabSz="1038344" rtl="0" eaLnBrk="1" latinLnBrk="0" hangingPunct="1">
        <a:lnSpc>
          <a:spcPct val="90000"/>
        </a:lnSpc>
        <a:spcBef>
          <a:spcPts val="568"/>
        </a:spcBef>
        <a:buFont typeface="Arial"/>
        <a:buChar char="•"/>
        <a:defRPr sz="2726" kern="1200">
          <a:solidFill>
            <a:schemeClr val="tx1"/>
          </a:solidFill>
          <a:latin typeface="+mn-lt"/>
          <a:ea typeface="+mn-ea"/>
          <a:cs typeface="+mn-cs"/>
        </a:defRPr>
      </a:lvl2pPr>
      <a:lvl3pPr marL="1297929" indent="-259586" algn="l" defTabSz="1038344" rtl="0" eaLnBrk="1" latinLnBrk="0" hangingPunct="1">
        <a:lnSpc>
          <a:spcPct val="90000"/>
        </a:lnSpc>
        <a:spcBef>
          <a:spcPts val="568"/>
        </a:spcBef>
        <a:buFont typeface="Arial"/>
        <a:buChar char="•"/>
        <a:defRPr sz="2271" kern="1200">
          <a:solidFill>
            <a:schemeClr val="tx1"/>
          </a:solidFill>
          <a:latin typeface="+mn-lt"/>
          <a:ea typeface="+mn-ea"/>
          <a:cs typeface="+mn-cs"/>
        </a:defRPr>
      </a:lvl3pPr>
      <a:lvl4pPr marL="1817102"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4pPr>
      <a:lvl5pPr marL="2336274"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5pPr>
      <a:lvl6pPr marL="2855445"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6pPr>
      <a:lvl7pPr marL="3374618"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7pPr>
      <a:lvl8pPr marL="3893789"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8pPr>
      <a:lvl9pPr marL="4412962"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9pPr>
    </p:bodyStyle>
    <p:otherStyle>
      <a:defPPr>
        <a:defRPr lang="en-US"/>
      </a:defPPr>
      <a:lvl1pPr marL="0" algn="l" defTabSz="1038344" rtl="0" eaLnBrk="1" latinLnBrk="0" hangingPunct="1">
        <a:defRPr sz="2044" kern="1200">
          <a:solidFill>
            <a:schemeClr val="tx1"/>
          </a:solidFill>
          <a:latin typeface="+mn-lt"/>
          <a:ea typeface="+mn-ea"/>
          <a:cs typeface="+mn-cs"/>
        </a:defRPr>
      </a:lvl1pPr>
      <a:lvl2pPr marL="519173" algn="l" defTabSz="1038344" rtl="0" eaLnBrk="1" latinLnBrk="0" hangingPunct="1">
        <a:defRPr sz="2044" kern="1200">
          <a:solidFill>
            <a:schemeClr val="tx1"/>
          </a:solidFill>
          <a:latin typeface="+mn-lt"/>
          <a:ea typeface="+mn-ea"/>
          <a:cs typeface="+mn-cs"/>
        </a:defRPr>
      </a:lvl2pPr>
      <a:lvl3pPr marL="1038344" algn="l" defTabSz="1038344" rtl="0" eaLnBrk="1" latinLnBrk="0" hangingPunct="1">
        <a:defRPr sz="2044" kern="1200">
          <a:solidFill>
            <a:schemeClr val="tx1"/>
          </a:solidFill>
          <a:latin typeface="+mn-lt"/>
          <a:ea typeface="+mn-ea"/>
          <a:cs typeface="+mn-cs"/>
        </a:defRPr>
      </a:lvl3pPr>
      <a:lvl4pPr marL="1557516" algn="l" defTabSz="1038344" rtl="0" eaLnBrk="1" latinLnBrk="0" hangingPunct="1">
        <a:defRPr sz="2044" kern="1200">
          <a:solidFill>
            <a:schemeClr val="tx1"/>
          </a:solidFill>
          <a:latin typeface="+mn-lt"/>
          <a:ea typeface="+mn-ea"/>
          <a:cs typeface="+mn-cs"/>
        </a:defRPr>
      </a:lvl4pPr>
      <a:lvl5pPr marL="2076687" algn="l" defTabSz="1038344" rtl="0" eaLnBrk="1" latinLnBrk="0" hangingPunct="1">
        <a:defRPr sz="2044" kern="1200">
          <a:solidFill>
            <a:schemeClr val="tx1"/>
          </a:solidFill>
          <a:latin typeface="+mn-lt"/>
          <a:ea typeface="+mn-ea"/>
          <a:cs typeface="+mn-cs"/>
        </a:defRPr>
      </a:lvl5pPr>
      <a:lvl6pPr marL="2595860" algn="l" defTabSz="1038344" rtl="0" eaLnBrk="1" latinLnBrk="0" hangingPunct="1">
        <a:defRPr sz="2044" kern="1200">
          <a:solidFill>
            <a:schemeClr val="tx1"/>
          </a:solidFill>
          <a:latin typeface="+mn-lt"/>
          <a:ea typeface="+mn-ea"/>
          <a:cs typeface="+mn-cs"/>
        </a:defRPr>
      </a:lvl6pPr>
      <a:lvl7pPr marL="3115031" algn="l" defTabSz="1038344" rtl="0" eaLnBrk="1" latinLnBrk="0" hangingPunct="1">
        <a:defRPr sz="2044" kern="1200">
          <a:solidFill>
            <a:schemeClr val="tx1"/>
          </a:solidFill>
          <a:latin typeface="+mn-lt"/>
          <a:ea typeface="+mn-ea"/>
          <a:cs typeface="+mn-cs"/>
        </a:defRPr>
      </a:lvl7pPr>
      <a:lvl8pPr marL="3634204" algn="l" defTabSz="1038344" rtl="0" eaLnBrk="1" latinLnBrk="0" hangingPunct="1">
        <a:defRPr sz="2044" kern="1200">
          <a:solidFill>
            <a:schemeClr val="tx1"/>
          </a:solidFill>
          <a:latin typeface="+mn-lt"/>
          <a:ea typeface="+mn-ea"/>
          <a:cs typeface="+mn-cs"/>
        </a:defRPr>
      </a:lvl8pPr>
      <a:lvl9pPr marL="4153376" algn="l" defTabSz="1038344" rtl="0" eaLnBrk="1" latinLnBrk="0" hangingPunct="1">
        <a:defRPr sz="204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3889" y="737100"/>
            <a:ext cx="8956061" cy="26759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13889" y="3685480"/>
            <a:ext cx="8956061" cy="8784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13890" y="12831887"/>
            <a:ext cx="2336364" cy="737096"/>
          </a:xfrm>
          <a:prstGeom prst="rect">
            <a:avLst/>
          </a:prstGeom>
        </p:spPr>
        <p:txBody>
          <a:bodyPr vert="horz" lIns="91440" tIns="45720" rIns="91440" bIns="45720" rtlCol="0" anchor="ctr"/>
          <a:lstStyle>
            <a:lvl1pPr algn="l">
              <a:defRPr sz="1363">
                <a:solidFill>
                  <a:schemeClr val="tx1">
                    <a:tint val="75000"/>
                  </a:schemeClr>
                </a:solidFill>
              </a:defRPr>
            </a:lvl1pPr>
          </a:lstStyle>
          <a:p>
            <a:fld id="{F559A8A9-24AB-FF4F-B661-0650782AF1B5}" type="datetimeFigureOut">
              <a:rPr lang="en-US" smtClean="0"/>
              <a:t>3/25/2022</a:t>
            </a:fld>
            <a:endParaRPr lang="en-US"/>
          </a:p>
        </p:txBody>
      </p:sp>
      <p:sp>
        <p:nvSpPr>
          <p:cNvPr id="5" name="Footer Placeholder 4"/>
          <p:cNvSpPr>
            <a:spLocks noGrp="1"/>
          </p:cNvSpPr>
          <p:nvPr>
            <p:ph type="ftr" sz="quarter" idx="3"/>
          </p:nvPr>
        </p:nvSpPr>
        <p:spPr>
          <a:xfrm>
            <a:off x="3439647" y="12831887"/>
            <a:ext cx="3504545" cy="737096"/>
          </a:xfrm>
          <a:prstGeom prst="rect">
            <a:avLst/>
          </a:prstGeom>
        </p:spPr>
        <p:txBody>
          <a:bodyPr vert="horz" lIns="91440" tIns="45720" rIns="91440" bIns="45720" rtlCol="0" anchor="ctr"/>
          <a:lstStyle>
            <a:lvl1pPr algn="ctr">
              <a:defRPr sz="136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333587" y="12831887"/>
            <a:ext cx="2336364" cy="737096"/>
          </a:xfrm>
          <a:prstGeom prst="rect">
            <a:avLst/>
          </a:prstGeom>
        </p:spPr>
        <p:txBody>
          <a:bodyPr vert="horz" lIns="91440" tIns="45720" rIns="91440" bIns="45720" rtlCol="0" anchor="ctr"/>
          <a:lstStyle>
            <a:lvl1pPr algn="r">
              <a:defRPr sz="1363">
                <a:solidFill>
                  <a:schemeClr val="tx1">
                    <a:tint val="75000"/>
                  </a:schemeClr>
                </a:solidFill>
              </a:defRPr>
            </a:lvl1pPr>
          </a:lstStyle>
          <a:p>
            <a:fld id="{E2809A03-5635-B848-BF39-12FD0C274239}" type="slidenum">
              <a:rPr lang="en-US" smtClean="0"/>
              <a:t>‹#›</a:t>
            </a:fld>
            <a:endParaRPr lang="en-US"/>
          </a:p>
        </p:txBody>
      </p:sp>
      <p:sp>
        <p:nvSpPr>
          <p:cNvPr id="9" name="Rectangle 8"/>
          <p:cNvSpPr/>
          <p:nvPr userDrawn="1"/>
        </p:nvSpPr>
        <p:spPr>
          <a:xfrm>
            <a:off x="0" y="0"/>
            <a:ext cx="10383838" cy="1384458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298" y="1011852"/>
            <a:ext cx="2939331" cy="716800"/>
          </a:xfrm>
          <a:prstGeom prst="rect">
            <a:avLst/>
          </a:prstGeom>
        </p:spPr>
      </p:pic>
      <p:sp>
        <p:nvSpPr>
          <p:cNvPr id="11" name="TextBox 10"/>
          <p:cNvSpPr txBox="1"/>
          <p:nvPr userDrawn="1"/>
        </p:nvSpPr>
        <p:spPr>
          <a:xfrm>
            <a:off x="696447" y="12370222"/>
            <a:ext cx="5486400" cy="523220"/>
          </a:xfrm>
          <a:prstGeom prst="rect">
            <a:avLst/>
          </a:prstGeom>
          <a:noFill/>
        </p:spPr>
        <p:txBody>
          <a:bodyPr wrap="square" rtlCol="0">
            <a:spAutoFit/>
          </a:bodyPr>
          <a:lstStyle/>
          <a:p>
            <a:r>
              <a:rPr lang="en-GB" sz="2800" dirty="0">
                <a:solidFill>
                  <a:srgbClr val="FF0000"/>
                </a:solidFill>
                <a:latin typeface="Roboto" panose="02000000000000000000" pitchFamily="2" charset="0"/>
                <a:ea typeface="Roboto" panose="02000000000000000000" pitchFamily="2" charset="0"/>
              </a:rPr>
              <a:t>Building for the future</a:t>
            </a:r>
          </a:p>
        </p:txBody>
      </p:sp>
    </p:spTree>
    <p:extLst>
      <p:ext uri="{BB962C8B-B14F-4D97-AF65-F5344CB8AC3E}">
        <p14:creationId xmlns:p14="http://schemas.microsoft.com/office/powerpoint/2010/main" val="219502725"/>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1038344" rtl="0" eaLnBrk="1" latinLnBrk="0" hangingPunct="1">
        <a:lnSpc>
          <a:spcPct val="90000"/>
        </a:lnSpc>
        <a:spcBef>
          <a:spcPct val="0"/>
        </a:spcBef>
        <a:buNone/>
        <a:defRPr sz="4997" kern="1200">
          <a:solidFill>
            <a:schemeClr val="tx1"/>
          </a:solidFill>
          <a:latin typeface="+mj-lt"/>
          <a:ea typeface="+mj-ea"/>
          <a:cs typeface="+mj-cs"/>
        </a:defRPr>
      </a:lvl1pPr>
    </p:titleStyle>
    <p:bodyStyle>
      <a:lvl1pPr marL="259586" indent="-259586" algn="l" defTabSz="1038344" rtl="0" eaLnBrk="1" latinLnBrk="0" hangingPunct="1">
        <a:lnSpc>
          <a:spcPct val="90000"/>
        </a:lnSpc>
        <a:spcBef>
          <a:spcPts val="1136"/>
        </a:spcBef>
        <a:buFont typeface="Arial"/>
        <a:buChar char="•"/>
        <a:defRPr sz="3179" kern="1200">
          <a:solidFill>
            <a:schemeClr val="tx1"/>
          </a:solidFill>
          <a:latin typeface="+mn-lt"/>
          <a:ea typeface="+mn-ea"/>
          <a:cs typeface="+mn-cs"/>
        </a:defRPr>
      </a:lvl1pPr>
      <a:lvl2pPr marL="778758" indent="-259586" algn="l" defTabSz="1038344" rtl="0" eaLnBrk="1" latinLnBrk="0" hangingPunct="1">
        <a:lnSpc>
          <a:spcPct val="90000"/>
        </a:lnSpc>
        <a:spcBef>
          <a:spcPts val="568"/>
        </a:spcBef>
        <a:buFont typeface="Arial"/>
        <a:buChar char="•"/>
        <a:defRPr sz="2726" kern="1200">
          <a:solidFill>
            <a:schemeClr val="tx1"/>
          </a:solidFill>
          <a:latin typeface="+mn-lt"/>
          <a:ea typeface="+mn-ea"/>
          <a:cs typeface="+mn-cs"/>
        </a:defRPr>
      </a:lvl2pPr>
      <a:lvl3pPr marL="1297929" indent="-259586" algn="l" defTabSz="1038344" rtl="0" eaLnBrk="1" latinLnBrk="0" hangingPunct="1">
        <a:lnSpc>
          <a:spcPct val="90000"/>
        </a:lnSpc>
        <a:spcBef>
          <a:spcPts val="568"/>
        </a:spcBef>
        <a:buFont typeface="Arial"/>
        <a:buChar char="•"/>
        <a:defRPr sz="2271" kern="1200">
          <a:solidFill>
            <a:schemeClr val="tx1"/>
          </a:solidFill>
          <a:latin typeface="+mn-lt"/>
          <a:ea typeface="+mn-ea"/>
          <a:cs typeface="+mn-cs"/>
        </a:defRPr>
      </a:lvl3pPr>
      <a:lvl4pPr marL="1817102"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4pPr>
      <a:lvl5pPr marL="2336274"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5pPr>
      <a:lvl6pPr marL="2855445"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6pPr>
      <a:lvl7pPr marL="3374618"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7pPr>
      <a:lvl8pPr marL="3893789"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8pPr>
      <a:lvl9pPr marL="4412962" indent="-259586" algn="l" defTabSz="1038344" rtl="0" eaLnBrk="1" latinLnBrk="0" hangingPunct="1">
        <a:lnSpc>
          <a:spcPct val="90000"/>
        </a:lnSpc>
        <a:spcBef>
          <a:spcPts val="568"/>
        </a:spcBef>
        <a:buFont typeface="Arial"/>
        <a:buChar char="•"/>
        <a:defRPr sz="2044" kern="1200">
          <a:solidFill>
            <a:schemeClr val="tx1"/>
          </a:solidFill>
          <a:latin typeface="+mn-lt"/>
          <a:ea typeface="+mn-ea"/>
          <a:cs typeface="+mn-cs"/>
        </a:defRPr>
      </a:lvl9pPr>
    </p:bodyStyle>
    <p:otherStyle>
      <a:defPPr>
        <a:defRPr lang="en-US"/>
      </a:defPPr>
      <a:lvl1pPr marL="0" algn="l" defTabSz="1038344" rtl="0" eaLnBrk="1" latinLnBrk="0" hangingPunct="1">
        <a:defRPr sz="2044" kern="1200">
          <a:solidFill>
            <a:schemeClr val="tx1"/>
          </a:solidFill>
          <a:latin typeface="+mn-lt"/>
          <a:ea typeface="+mn-ea"/>
          <a:cs typeface="+mn-cs"/>
        </a:defRPr>
      </a:lvl1pPr>
      <a:lvl2pPr marL="519173" algn="l" defTabSz="1038344" rtl="0" eaLnBrk="1" latinLnBrk="0" hangingPunct="1">
        <a:defRPr sz="2044" kern="1200">
          <a:solidFill>
            <a:schemeClr val="tx1"/>
          </a:solidFill>
          <a:latin typeface="+mn-lt"/>
          <a:ea typeface="+mn-ea"/>
          <a:cs typeface="+mn-cs"/>
        </a:defRPr>
      </a:lvl2pPr>
      <a:lvl3pPr marL="1038344" algn="l" defTabSz="1038344" rtl="0" eaLnBrk="1" latinLnBrk="0" hangingPunct="1">
        <a:defRPr sz="2044" kern="1200">
          <a:solidFill>
            <a:schemeClr val="tx1"/>
          </a:solidFill>
          <a:latin typeface="+mn-lt"/>
          <a:ea typeface="+mn-ea"/>
          <a:cs typeface="+mn-cs"/>
        </a:defRPr>
      </a:lvl3pPr>
      <a:lvl4pPr marL="1557516" algn="l" defTabSz="1038344" rtl="0" eaLnBrk="1" latinLnBrk="0" hangingPunct="1">
        <a:defRPr sz="2044" kern="1200">
          <a:solidFill>
            <a:schemeClr val="tx1"/>
          </a:solidFill>
          <a:latin typeface="+mn-lt"/>
          <a:ea typeface="+mn-ea"/>
          <a:cs typeface="+mn-cs"/>
        </a:defRPr>
      </a:lvl4pPr>
      <a:lvl5pPr marL="2076687" algn="l" defTabSz="1038344" rtl="0" eaLnBrk="1" latinLnBrk="0" hangingPunct="1">
        <a:defRPr sz="2044" kern="1200">
          <a:solidFill>
            <a:schemeClr val="tx1"/>
          </a:solidFill>
          <a:latin typeface="+mn-lt"/>
          <a:ea typeface="+mn-ea"/>
          <a:cs typeface="+mn-cs"/>
        </a:defRPr>
      </a:lvl5pPr>
      <a:lvl6pPr marL="2595860" algn="l" defTabSz="1038344" rtl="0" eaLnBrk="1" latinLnBrk="0" hangingPunct="1">
        <a:defRPr sz="2044" kern="1200">
          <a:solidFill>
            <a:schemeClr val="tx1"/>
          </a:solidFill>
          <a:latin typeface="+mn-lt"/>
          <a:ea typeface="+mn-ea"/>
          <a:cs typeface="+mn-cs"/>
        </a:defRPr>
      </a:lvl6pPr>
      <a:lvl7pPr marL="3115031" algn="l" defTabSz="1038344" rtl="0" eaLnBrk="1" latinLnBrk="0" hangingPunct="1">
        <a:defRPr sz="2044" kern="1200">
          <a:solidFill>
            <a:schemeClr val="tx1"/>
          </a:solidFill>
          <a:latin typeface="+mn-lt"/>
          <a:ea typeface="+mn-ea"/>
          <a:cs typeface="+mn-cs"/>
        </a:defRPr>
      </a:lvl7pPr>
      <a:lvl8pPr marL="3634204" algn="l" defTabSz="1038344" rtl="0" eaLnBrk="1" latinLnBrk="0" hangingPunct="1">
        <a:defRPr sz="2044" kern="1200">
          <a:solidFill>
            <a:schemeClr val="tx1"/>
          </a:solidFill>
          <a:latin typeface="+mn-lt"/>
          <a:ea typeface="+mn-ea"/>
          <a:cs typeface="+mn-cs"/>
        </a:defRPr>
      </a:lvl8pPr>
      <a:lvl9pPr marL="4153376" algn="l" defTabSz="1038344" rtl="0" eaLnBrk="1" latinLnBrk="0" hangingPunct="1">
        <a:defRPr sz="204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3889" y="737099"/>
            <a:ext cx="8956060" cy="26759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13889" y="3685481"/>
            <a:ext cx="8956060" cy="8784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3889" y="12831885"/>
            <a:ext cx="2336364" cy="737096"/>
          </a:xfrm>
          <a:prstGeom prst="rect">
            <a:avLst/>
          </a:prstGeom>
        </p:spPr>
        <p:txBody>
          <a:bodyPr vert="horz" lIns="91440" tIns="45720" rIns="91440" bIns="45720" rtlCol="0" anchor="ctr"/>
          <a:lstStyle>
            <a:lvl1pPr algn="l">
              <a:defRPr sz="1363">
                <a:solidFill>
                  <a:schemeClr val="tx1">
                    <a:tint val="75000"/>
                  </a:schemeClr>
                </a:solidFill>
              </a:defRPr>
            </a:lvl1pPr>
          </a:lstStyle>
          <a:p>
            <a:fld id="{90129E10-940C-7B49-910C-9A2B84F44958}" type="datetimeFigureOut">
              <a:rPr lang="en-US" smtClean="0"/>
              <a:t>3/25/2022</a:t>
            </a:fld>
            <a:endParaRPr lang="en-US"/>
          </a:p>
        </p:txBody>
      </p:sp>
      <p:sp>
        <p:nvSpPr>
          <p:cNvPr id="5" name="Footer Placeholder 4"/>
          <p:cNvSpPr>
            <a:spLocks noGrp="1"/>
          </p:cNvSpPr>
          <p:nvPr>
            <p:ph type="ftr" sz="quarter" idx="3"/>
          </p:nvPr>
        </p:nvSpPr>
        <p:spPr>
          <a:xfrm>
            <a:off x="3439647" y="12831885"/>
            <a:ext cx="3504545" cy="737096"/>
          </a:xfrm>
          <a:prstGeom prst="rect">
            <a:avLst/>
          </a:prstGeom>
        </p:spPr>
        <p:txBody>
          <a:bodyPr vert="horz" lIns="91440" tIns="45720" rIns="91440" bIns="45720" rtlCol="0" anchor="ctr"/>
          <a:lstStyle>
            <a:lvl1pPr algn="ctr">
              <a:defRPr sz="136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333585" y="12831885"/>
            <a:ext cx="2336364" cy="737096"/>
          </a:xfrm>
          <a:prstGeom prst="rect">
            <a:avLst/>
          </a:prstGeom>
        </p:spPr>
        <p:txBody>
          <a:bodyPr vert="horz" lIns="91440" tIns="45720" rIns="91440" bIns="45720" rtlCol="0" anchor="ctr"/>
          <a:lstStyle>
            <a:lvl1pPr algn="r">
              <a:defRPr sz="1363">
                <a:solidFill>
                  <a:schemeClr val="tx1">
                    <a:tint val="75000"/>
                  </a:schemeClr>
                </a:solidFill>
              </a:defRPr>
            </a:lvl1pPr>
          </a:lstStyle>
          <a:p>
            <a:fld id="{AF614BCC-A526-9D4B-87C3-4473E784B90C}" type="slidenum">
              <a:rPr lang="en-US" smtClean="0"/>
              <a:t>‹#›</a:t>
            </a:fld>
            <a:endParaRPr lang="en-US"/>
          </a:p>
        </p:txBody>
      </p:sp>
      <p:sp>
        <p:nvSpPr>
          <p:cNvPr id="8" name="Rectangle 7"/>
          <p:cNvSpPr/>
          <p:nvPr userDrawn="1"/>
        </p:nvSpPr>
        <p:spPr>
          <a:xfrm>
            <a:off x="0" y="0"/>
            <a:ext cx="10383838" cy="1384458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7298" y="1011852"/>
            <a:ext cx="2939331" cy="716800"/>
          </a:xfrm>
          <a:prstGeom prst="rect">
            <a:avLst/>
          </a:prstGeom>
        </p:spPr>
      </p:pic>
      <p:cxnSp>
        <p:nvCxnSpPr>
          <p:cNvPr id="10" name="Straight Connector 9"/>
          <p:cNvCxnSpPr/>
          <p:nvPr userDrawn="1"/>
        </p:nvCxnSpPr>
        <p:spPr>
          <a:xfrm flipH="1">
            <a:off x="780548" y="11437257"/>
            <a:ext cx="5987331"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flipH="1">
            <a:off x="779572" y="7627257"/>
            <a:ext cx="598733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519821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Lst>
  <p:txStyles>
    <p:titleStyle>
      <a:lvl1pPr algn="l" defTabSz="1038393" rtl="0" eaLnBrk="1" latinLnBrk="0" hangingPunct="1">
        <a:lnSpc>
          <a:spcPct val="90000"/>
        </a:lnSpc>
        <a:spcBef>
          <a:spcPct val="0"/>
        </a:spcBef>
        <a:buNone/>
        <a:defRPr sz="4997" kern="1200">
          <a:solidFill>
            <a:schemeClr val="tx1"/>
          </a:solidFill>
          <a:latin typeface="+mj-lt"/>
          <a:ea typeface="+mj-ea"/>
          <a:cs typeface="+mj-cs"/>
        </a:defRPr>
      </a:lvl1pPr>
    </p:titleStyle>
    <p:bodyStyle>
      <a:lvl1pPr marL="259598" indent="-259598" algn="l" defTabSz="1038393" rtl="0" eaLnBrk="1" latinLnBrk="0" hangingPunct="1">
        <a:lnSpc>
          <a:spcPct val="90000"/>
        </a:lnSpc>
        <a:spcBef>
          <a:spcPts val="1136"/>
        </a:spcBef>
        <a:buFont typeface="Arial" panose="020B0604020202020204" pitchFamily="34" charset="0"/>
        <a:buChar char="•"/>
        <a:defRPr sz="3180" kern="1200">
          <a:solidFill>
            <a:schemeClr val="tx1"/>
          </a:solidFill>
          <a:latin typeface="+mn-lt"/>
          <a:ea typeface="+mn-ea"/>
          <a:cs typeface="+mn-cs"/>
        </a:defRPr>
      </a:lvl1pPr>
      <a:lvl2pPr marL="778794" indent="-259598" algn="l" defTabSz="1038393" rtl="0" eaLnBrk="1" latinLnBrk="0" hangingPunct="1">
        <a:lnSpc>
          <a:spcPct val="90000"/>
        </a:lnSpc>
        <a:spcBef>
          <a:spcPts val="568"/>
        </a:spcBef>
        <a:buFont typeface="Arial" panose="020B0604020202020204" pitchFamily="34" charset="0"/>
        <a:buChar char="•"/>
        <a:defRPr sz="2725" kern="1200">
          <a:solidFill>
            <a:schemeClr val="tx1"/>
          </a:solidFill>
          <a:latin typeface="+mn-lt"/>
          <a:ea typeface="+mn-ea"/>
          <a:cs typeface="+mn-cs"/>
        </a:defRPr>
      </a:lvl2pPr>
      <a:lvl3pPr marL="1297991" indent="-259598" algn="l" defTabSz="1038393" rtl="0" eaLnBrk="1" latinLnBrk="0" hangingPunct="1">
        <a:lnSpc>
          <a:spcPct val="90000"/>
        </a:lnSpc>
        <a:spcBef>
          <a:spcPts val="568"/>
        </a:spcBef>
        <a:buFont typeface="Arial" panose="020B0604020202020204" pitchFamily="34" charset="0"/>
        <a:buChar char="•"/>
        <a:defRPr sz="2271" kern="1200">
          <a:solidFill>
            <a:schemeClr val="tx1"/>
          </a:solidFill>
          <a:latin typeface="+mn-lt"/>
          <a:ea typeface="+mn-ea"/>
          <a:cs typeface="+mn-cs"/>
        </a:defRPr>
      </a:lvl3pPr>
      <a:lvl4pPr marL="1817187"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4pPr>
      <a:lvl5pPr marL="2336383"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5pPr>
      <a:lvl6pPr marL="2855580"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6pPr>
      <a:lvl7pPr marL="3374776"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7pPr>
      <a:lvl8pPr marL="3893972"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8pPr>
      <a:lvl9pPr marL="4413169"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9pPr>
    </p:bodyStyle>
    <p:otherStyle>
      <a:defPPr>
        <a:defRPr lang="en-US"/>
      </a:defPPr>
      <a:lvl1pPr marL="0" algn="l" defTabSz="1038393" rtl="0" eaLnBrk="1" latinLnBrk="0" hangingPunct="1">
        <a:defRPr sz="2044" kern="1200">
          <a:solidFill>
            <a:schemeClr val="tx1"/>
          </a:solidFill>
          <a:latin typeface="+mn-lt"/>
          <a:ea typeface="+mn-ea"/>
          <a:cs typeface="+mn-cs"/>
        </a:defRPr>
      </a:lvl1pPr>
      <a:lvl2pPr marL="519196" algn="l" defTabSz="1038393" rtl="0" eaLnBrk="1" latinLnBrk="0" hangingPunct="1">
        <a:defRPr sz="2044" kern="1200">
          <a:solidFill>
            <a:schemeClr val="tx1"/>
          </a:solidFill>
          <a:latin typeface="+mn-lt"/>
          <a:ea typeface="+mn-ea"/>
          <a:cs typeface="+mn-cs"/>
        </a:defRPr>
      </a:lvl2pPr>
      <a:lvl3pPr marL="1038393" algn="l" defTabSz="1038393" rtl="0" eaLnBrk="1" latinLnBrk="0" hangingPunct="1">
        <a:defRPr sz="2044" kern="1200">
          <a:solidFill>
            <a:schemeClr val="tx1"/>
          </a:solidFill>
          <a:latin typeface="+mn-lt"/>
          <a:ea typeface="+mn-ea"/>
          <a:cs typeface="+mn-cs"/>
        </a:defRPr>
      </a:lvl3pPr>
      <a:lvl4pPr marL="1557589" algn="l" defTabSz="1038393" rtl="0" eaLnBrk="1" latinLnBrk="0" hangingPunct="1">
        <a:defRPr sz="2044" kern="1200">
          <a:solidFill>
            <a:schemeClr val="tx1"/>
          </a:solidFill>
          <a:latin typeface="+mn-lt"/>
          <a:ea typeface="+mn-ea"/>
          <a:cs typeface="+mn-cs"/>
        </a:defRPr>
      </a:lvl4pPr>
      <a:lvl5pPr marL="2076785" algn="l" defTabSz="1038393" rtl="0" eaLnBrk="1" latinLnBrk="0" hangingPunct="1">
        <a:defRPr sz="2044" kern="1200">
          <a:solidFill>
            <a:schemeClr val="tx1"/>
          </a:solidFill>
          <a:latin typeface="+mn-lt"/>
          <a:ea typeface="+mn-ea"/>
          <a:cs typeface="+mn-cs"/>
        </a:defRPr>
      </a:lvl5pPr>
      <a:lvl6pPr marL="2595982" algn="l" defTabSz="1038393" rtl="0" eaLnBrk="1" latinLnBrk="0" hangingPunct="1">
        <a:defRPr sz="2044" kern="1200">
          <a:solidFill>
            <a:schemeClr val="tx1"/>
          </a:solidFill>
          <a:latin typeface="+mn-lt"/>
          <a:ea typeface="+mn-ea"/>
          <a:cs typeface="+mn-cs"/>
        </a:defRPr>
      </a:lvl6pPr>
      <a:lvl7pPr marL="3115178" algn="l" defTabSz="1038393" rtl="0" eaLnBrk="1" latinLnBrk="0" hangingPunct="1">
        <a:defRPr sz="2044" kern="1200">
          <a:solidFill>
            <a:schemeClr val="tx1"/>
          </a:solidFill>
          <a:latin typeface="+mn-lt"/>
          <a:ea typeface="+mn-ea"/>
          <a:cs typeface="+mn-cs"/>
        </a:defRPr>
      </a:lvl7pPr>
      <a:lvl8pPr marL="3634374" algn="l" defTabSz="1038393" rtl="0" eaLnBrk="1" latinLnBrk="0" hangingPunct="1">
        <a:defRPr sz="2044" kern="1200">
          <a:solidFill>
            <a:schemeClr val="tx1"/>
          </a:solidFill>
          <a:latin typeface="+mn-lt"/>
          <a:ea typeface="+mn-ea"/>
          <a:cs typeface="+mn-cs"/>
        </a:defRPr>
      </a:lvl8pPr>
      <a:lvl9pPr marL="4153571" algn="l" defTabSz="1038393" rtl="0" eaLnBrk="1" latinLnBrk="0" hangingPunct="1">
        <a:defRPr sz="204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3889" y="737099"/>
            <a:ext cx="8956060" cy="26759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13889" y="3685481"/>
            <a:ext cx="8956060" cy="8784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3889" y="12831885"/>
            <a:ext cx="2336364" cy="737096"/>
          </a:xfrm>
          <a:prstGeom prst="rect">
            <a:avLst/>
          </a:prstGeom>
        </p:spPr>
        <p:txBody>
          <a:bodyPr vert="horz" lIns="91440" tIns="45720" rIns="91440" bIns="45720" rtlCol="0" anchor="ctr"/>
          <a:lstStyle>
            <a:lvl1pPr algn="l">
              <a:defRPr sz="1363">
                <a:solidFill>
                  <a:schemeClr val="tx1">
                    <a:tint val="75000"/>
                  </a:schemeClr>
                </a:solidFill>
              </a:defRPr>
            </a:lvl1pPr>
          </a:lstStyle>
          <a:p>
            <a:fld id="{90129E10-940C-7B49-910C-9A2B84F44958}" type="datetimeFigureOut">
              <a:rPr lang="en-US" smtClean="0"/>
              <a:t>3/25/2022</a:t>
            </a:fld>
            <a:endParaRPr lang="en-US"/>
          </a:p>
        </p:txBody>
      </p:sp>
      <p:sp>
        <p:nvSpPr>
          <p:cNvPr id="5" name="Footer Placeholder 4"/>
          <p:cNvSpPr>
            <a:spLocks noGrp="1"/>
          </p:cNvSpPr>
          <p:nvPr>
            <p:ph type="ftr" sz="quarter" idx="3"/>
          </p:nvPr>
        </p:nvSpPr>
        <p:spPr>
          <a:xfrm>
            <a:off x="3439647" y="12831885"/>
            <a:ext cx="3504545" cy="737096"/>
          </a:xfrm>
          <a:prstGeom prst="rect">
            <a:avLst/>
          </a:prstGeom>
        </p:spPr>
        <p:txBody>
          <a:bodyPr vert="horz" lIns="91440" tIns="45720" rIns="91440" bIns="45720" rtlCol="0" anchor="ctr"/>
          <a:lstStyle>
            <a:lvl1pPr algn="ctr">
              <a:defRPr sz="136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333585" y="12831885"/>
            <a:ext cx="2336364" cy="737096"/>
          </a:xfrm>
          <a:prstGeom prst="rect">
            <a:avLst/>
          </a:prstGeom>
        </p:spPr>
        <p:txBody>
          <a:bodyPr vert="horz" lIns="91440" tIns="45720" rIns="91440" bIns="45720" rtlCol="0" anchor="ctr"/>
          <a:lstStyle>
            <a:lvl1pPr algn="r">
              <a:defRPr sz="1363">
                <a:solidFill>
                  <a:schemeClr val="tx1">
                    <a:tint val="75000"/>
                  </a:schemeClr>
                </a:solidFill>
              </a:defRPr>
            </a:lvl1pPr>
          </a:lstStyle>
          <a:p>
            <a:fld id="{AF614BCC-A526-9D4B-87C3-4473E784B90C}" type="slidenum">
              <a:rPr lang="en-US" smtClean="0"/>
              <a:t>‹#›</a:t>
            </a:fld>
            <a:endParaRPr lang="en-US"/>
          </a:p>
        </p:txBody>
      </p:sp>
      <p:pic>
        <p:nvPicPr>
          <p:cNvPr id="11" name="Picture 1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24070" y="13031475"/>
            <a:ext cx="1638093" cy="399474"/>
          </a:xfrm>
          <a:prstGeom prst="rect">
            <a:avLst/>
          </a:prstGeom>
        </p:spPr>
      </p:pic>
      <p:sp>
        <p:nvSpPr>
          <p:cNvPr id="12" name="TextBox 11"/>
          <p:cNvSpPr txBox="1"/>
          <p:nvPr userDrawn="1"/>
        </p:nvSpPr>
        <p:spPr>
          <a:xfrm>
            <a:off x="5636029" y="13079109"/>
            <a:ext cx="4409119" cy="369332"/>
          </a:xfrm>
          <a:prstGeom prst="rect">
            <a:avLst/>
          </a:prstGeom>
          <a:noFill/>
        </p:spPr>
        <p:txBody>
          <a:bodyPr wrap="square" rtlCol="0">
            <a:spAutoFit/>
          </a:bodyPr>
          <a:lstStyle/>
          <a:p>
            <a:pPr algn="r"/>
            <a:r>
              <a:rPr lang="en-GB" sz="1800" dirty="0">
                <a:solidFill>
                  <a:srgbClr val="445159"/>
                </a:solidFill>
                <a:latin typeface="Roboto" panose="02000000000000000000" pitchFamily="2" charset="0"/>
                <a:ea typeface="Roboto" panose="02000000000000000000" pitchFamily="2" charset="0"/>
              </a:rPr>
              <a:t>THINK SAFE . WORK SAFE . LIVE SAFE</a:t>
            </a:r>
          </a:p>
        </p:txBody>
      </p:sp>
      <p:cxnSp>
        <p:nvCxnSpPr>
          <p:cNvPr id="13" name="Straight Connector 12"/>
          <p:cNvCxnSpPr/>
          <p:nvPr userDrawn="1"/>
        </p:nvCxnSpPr>
        <p:spPr>
          <a:xfrm flipH="1">
            <a:off x="424070" y="12682961"/>
            <a:ext cx="952831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106217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Lst>
  <p:txStyles>
    <p:titleStyle>
      <a:lvl1pPr algn="l" defTabSz="1038393" rtl="0" eaLnBrk="1" latinLnBrk="0" hangingPunct="1">
        <a:lnSpc>
          <a:spcPct val="90000"/>
        </a:lnSpc>
        <a:spcBef>
          <a:spcPct val="0"/>
        </a:spcBef>
        <a:buNone/>
        <a:defRPr sz="4997" kern="1200">
          <a:solidFill>
            <a:schemeClr val="tx1"/>
          </a:solidFill>
          <a:latin typeface="+mj-lt"/>
          <a:ea typeface="+mj-ea"/>
          <a:cs typeface="+mj-cs"/>
        </a:defRPr>
      </a:lvl1pPr>
    </p:titleStyle>
    <p:bodyStyle>
      <a:lvl1pPr marL="259598" indent="-259598" algn="l" defTabSz="1038393" rtl="0" eaLnBrk="1" latinLnBrk="0" hangingPunct="1">
        <a:lnSpc>
          <a:spcPct val="90000"/>
        </a:lnSpc>
        <a:spcBef>
          <a:spcPts val="1136"/>
        </a:spcBef>
        <a:buFont typeface="Arial" panose="020B0604020202020204" pitchFamily="34" charset="0"/>
        <a:buChar char="•"/>
        <a:defRPr sz="3180" kern="1200">
          <a:solidFill>
            <a:schemeClr val="tx1"/>
          </a:solidFill>
          <a:latin typeface="+mn-lt"/>
          <a:ea typeface="+mn-ea"/>
          <a:cs typeface="+mn-cs"/>
        </a:defRPr>
      </a:lvl1pPr>
      <a:lvl2pPr marL="778794" indent="-259598" algn="l" defTabSz="1038393" rtl="0" eaLnBrk="1" latinLnBrk="0" hangingPunct="1">
        <a:lnSpc>
          <a:spcPct val="90000"/>
        </a:lnSpc>
        <a:spcBef>
          <a:spcPts val="568"/>
        </a:spcBef>
        <a:buFont typeface="Arial" panose="020B0604020202020204" pitchFamily="34" charset="0"/>
        <a:buChar char="•"/>
        <a:defRPr sz="2725" kern="1200">
          <a:solidFill>
            <a:schemeClr val="tx1"/>
          </a:solidFill>
          <a:latin typeface="+mn-lt"/>
          <a:ea typeface="+mn-ea"/>
          <a:cs typeface="+mn-cs"/>
        </a:defRPr>
      </a:lvl2pPr>
      <a:lvl3pPr marL="1297991" indent="-259598" algn="l" defTabSz="1038393" rtl="0" eaLnBrk="1" latinLnBrk="0" hangingPunct="1">
        <a:lnSpc>
          <a:spcPct val="90000"/>
        </a:lnSpc>
        <a:spcBef>
          <a:spcPts val="568"/>
        </a:spcBef>
        <a:buFont typeface="Arial" panose="020B0604020202020204" pitchFamily="34" charset="0"/>
        <a:buChar char="•"/>
        <a:defRPr sz="2271" kern="1200">
          <a:solidFill>
            <a:schemeClr val="tx1"/>
          </a:solidFill>
          <a:latin typeface="+mn-lt"/>
          <a:ea typeface="+mn-ea"/>
          <a:cs typeface="+mn-cs"/>
        </a:defRPr>
      </a:lvl3pPr>
      <a:lvl4pPr marL="1817187"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4pPr>
      <a:lvl5pPr marL="2336383"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5pPr>
      <a:lvl6pPr marL="2855580"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6pPr>
      <a:lvl7pPr marL="3374776"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7pPr>
      <a:lvl8pPr marL="3893972"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8pPr>
      <a:lvl9pPr marL="4413169"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9pPr>
    </p:bodyStyle>
    <p:otherStyle>
      <a:defPPr>
        <a:defRPr lang="en-US"/>
      </a:defPPr>
      <a:lvl1pPr marL="0" algn="l" defTabSz="1038393" rtl="0" eaLnBrk="1" latinLnBrk="0" hangingPunct="1">
        <a:defRPr sz="2044" kern="1200">
          <a:solidFill>
            <a:schemeClr val="tx1"/>
          </a:solidFill>
          <a:latin typeface="+mn-lt"/>
          <a:ea typeface="+mn-ea"/>
          <a:cs typeface="+mn-cs"/>
        </a:defRPr>
      </a:lvl1pPr>
      <a:lvl2pPr marL="519196" algn="l" defTabSz="1038393" rtl="0" eaLnBrk="1" latinLnBrk="0" hangingPunct="1">
        <a:defRPr sz="2044" kern="1200">
          <a:solidFill>
            <a:schemeClr val="tx1"/>
          </a:solidFill>
          <a:latin typeface="+mn-lt"/>
          <a:ea typeface="+mn-ea"/>
          <a:cs typeface="+mn-cs"/>
        </a:defRPr>
      </a:lvl2pPr>
      <a:lvl3pPr marL="1038393" algn="l" defTabSz="1038393" rtl="0" eaLnBrk="1" latinLnBrk="0" hangingPunct="1">
        <a:defRPr sz="2044" kern="1200">
          <a:solidFill>
            <a:schemeClr val="tx1"/>
          </a:solidFill>
          <a:latin typeface="+mn-lt"/>
          <a:ea typeface="+mn-ea"/>
          <a:cs typeface="+mn-cs"/>
        </a:defRPr>
      </a:lvl3pPr>
      <a:lvl4pPr marL="1557589" algn="l" defTabSz="1038393" rtl="0" eaLnBrk="1" latinLnBrk="0" hangingPunct="1">
        <a:defRPr sz="2044" kern="1200">
          <a:solidFill>
            <a:schemeClr val="tx1"/>
          </a:solidFill>
          <a:latin typeface="+mn-lt"/>
          <a:ea typeface="+mn-ea"/>
          <a:cs typeface="+mn-cs"/>
        </a:defRPr>
      </a:lvl4pPr>
      <a:lvl5pPr marL="2076785" algn="l" defTabSz="1038393" rtl="0" eaLnBrk="1" latinLnBrk="0" hangingPunct="1">
        <a:defRPr sz="2044" kern="1200">
          <a:solidFill>
            <a:schemeClr val="tx1"/>
          </a:solidFill>
          <a:latin typeface="+mn-lt"/>
          <a:ea typeface="+mn-ea"/>
          <a:cs typeface="+mn-cs"/>
        </a:defRPr>
      </a:lvl5pPr>
      <a:lvl6pPr marL="2595982" algn="l" defTabSz="1038393" rtl="0" eaLnBrk="1" latinLnBrk="0" hangingPunct="1">
        <a:defRPr sz="2044" kern="1200">
          <a:solidFill>
            <a:schemeClr val="tx1"/>
          </a:solidFill>
          <a:latin typeface="+mn-lt"/>
          <a:ea typeface="+mn-ea"/>
          <a:cs typeface="+mn-cs"/>
        </a:defRPr>
      </a:lvl6pPr>
      <a:lvl7pPr marL="3115178" algn="l" defTabSz="1038393" rtl="0" eaLnBrk="1" latinLnBrk="0" hangingPunct="1">
        <a:defRPr sz="2044" kern="1200">
          <a:solidFill>
            <a:schemeClr val="tx1"/>
          </a:solidFill>
          <a:latin typeface="+mn-lt"/>
          <a:ea typeface="+mn-ea"/>
          <a:cs typeface="+mn-cs"/>
        </a:defRPr>
      </a:lvl7pPr>
      <a:lvl8pPr marL="3634374" algn="l" defTabSz="1038393" rtl="0" eaLnBrk="1" latinLnBrk="0" hangingPunct="1">
        <a:defRPr sz="2044" kern="1200">
          <a:solidFill>
            <a:schemeClr val="tx1"/>
          </a:solidFill>
          <a:latin typeface="+mn-lt"/>
          <a:ea typeface="+mn-ea"/>
          <a:cs typeface="+mn-cs"/>
        </a:defRPr>
      </a:lvl8pPr>
      <a:lvl9pPr marL="4153571" algn="l" defTabSz="1038393" rtl="0" eaLnBrk="1" latinLnBrk="0" hangingPunct="1">
        <a:defRPr sz="204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3889" y="737099"/>
            <a:ext cx="8956060" cy="26759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13889" y="3685481"/>
            <a:ext cx="8956060" cy="8784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3889" y="12831885"/>
            <a:ext cx="2336364" cy="737096"/>
          </a:xfrm>
          <a:prstGeom prst="rect">
            <a:avLst/>
          </a:prstGeom>
        </p:spPr>
        <p:txBody>
          <a:bodyPr vert="horz" lIns="91440" tIns="45720" rIns="91440" bIns="45720" rtlCol="0" anchor="ctr"/>
          <a:lstStyle>
            <a:lvl1pPr algn="l">
              <a:defRPr sz="1363">
                <a:solidFill>
                  <a:schemeClr val="tx1">
                    <a:tint val="75000"/>
                  </a:schemeClr>
                </a:solidFill>
              </a:defRPr>
            </a:lvl1pPr>
          </a:lstStyle>
          <a:p>
            <a:fld id="{90129E10-940C-7B49-910C-9A2B84F44958}" type="datetimeFigureOut">
              <a:rPr lang="en-US" smtClean="0"/>
              <a:t>3/25/2022</a:t>
            </a:fld>
            <a:endParaRPr lang="en-US"/>
          </a:p>
        </p:txBody>
      </p:sp>
      <p:sp>
        <p:nvSpPr>
          <p:cNvPr id="5" name="Footer Placeholder 4"/>
          <p:cNvSpPr>
            <a:spLocks noGrp="1"/>
          </p:cNvSpPr>
          <p:nvPr>
            <p:ph type="ftr" sz="quarter" idx="3"/>
          </p:nvPr>
        </p:nvSpPr>
        <p:spPr>
          <a:xfrm>
            <a:off x="3439647" y="12831885"/>
            <a:ext cx="3504545" cy="737096"/>
          </a:xfrm>
          <a:prstGeom prst="rect">
            <a:avLst/>
          </a:prstGeom>
        </p:spPr>
        <p:txBody>
          <a:bodyPr vert="horz" lIns="91440" tIns="45720" rIns="91440" bIns="45720" rtlCol="0" anchor="ctr"/>
          <a:lstStyle>
            <a:lvl1pPr algn="ctr">
              <a:defRPr sz="136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333585" y="12831885"/>
            <a:ext cx="2336364" cy="737096"/>
          </a:xfrm>
          <a:prstGeom prst="rect">
            <a:avLst/>
          </a:prstGeom>
        </p:spPr>
        <p:txBody>
          <a:bodyPr vert="horz" lIns="91440" tIns="45720" rIns="91440" bIns="45720" rtlCol="0" anchor="ctr"/>
          <a:lstStyle>
            <a:lvl1pPr algn="r">
              <a:defRPr sz="1363">
                <a:solidFill>
                  <a:schemeClr val="tx1">
                    <a:tint val="75000"/>
                  </a:schemeClr>
                </a:solidFill>
              </a:defRPr>
            </a:lvl1pPr>
          </a:lstStyle>
          <a:p>
            <a:fld id="{AF614BCC-A526-9D4B-87C3-4473E784B90C}" type="slidenum">
              <a:rPr lang="en-US" smtClean="0"/>
              <a:t>‹#›</a:t>
            </a:fld>
            <a:endParaRPr lang="en-US"/>
          </a:p>
        </p:txBody>
      </p:sp>
      <p:sp>
        <p:nvSpPr>
          <p:cNvPr id="8" name="Rectangle 7"/>
          <p:cNvSpPr/>
          <p:nvPr userDrawn="1"/>
        </p:nvSpPr>
        <p:spPr>
          <a:xfrm>
            <a:off x="0" y="0"/>
            <a:ext cx="10383838" cy="1384458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7298" y="1011852"/>
            <a:ext cx="2939331" cy="716800"/>
          </a:xfrm>
          <a:prstGeom prst="rect">
            <a:avLst/>
          </a:prstGeom>
        </p:spPr>
      </p:pic>
      <p:sp>
        <p:nvSpPr>
          <p:cNvPr id="10" name="TextBox 9"/>
          <p:cNvSpPr txBox="1"/>
          <p:nvPr userDrawn="1"/>
        </p:nvSpPr>
        <p:spPr>
          <a:xfrm>
            <a:off x="696447" y="12370222"/>
            <a:ext cx="5486400" cy="523220"/>
          </a:xfrm>
          <a:prstGeom prst="rect">
            <a:avLst/>
          </a:prstGeom>
          <a:noFill/>
        </p:spPr>
        <p:txBody>
          <a:bodyPr wrap="square" rtlCol="0">
            <a:spAutoFit/>
          </a:bodyPr>
          <a:lstStyle/>
          <a:p>
            <a:r>
              <a:rPr lang="en-GB" sz="2800" dirty="0">
                <a:solidFill>
                  <a:srgbClr val="FF0000"/>
                </a:solidFill>
                <a:latin typeface="Roboto" panose="02000000000000000000" pitchFamily="2" charset="0"/>
                <a:ea typeface="Roboto" panose="02000000000000000000" pitchFamily="2" charset="0"/>
              </a:rPr>
              <a:t>Building for the future</a:t>
            </a:r>
          </a:p>
        </p:txBody>
      </p:sp>
      <p:cxnSp>
        <p:nvCxnSpPr>
          <p:cNvPr id="11" name="Straight Connector 10"/>
          <p:cNvCxnSpPr/>
          <p:nvPr userDrawn="1"/>
        </p:nvCxnSpPr>
        <p:spPr>
          <a:xfrm flipH="1">
            <a:off x="747298" y="11437257"/>
            <a:ext cx="5987331"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userDrawn="1"/>
        </p:nvCxnSpPr>
        <p:spPr>
          <a:xfrm flipH="1">
            <a:off x="696447" y="7627257"/>
            <a:ext cx="5987331"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p:cNvSpPr txBox="1"/>
          <p:nvPr userDrawn="1"/>
        </p:nvSpPr>
        <p:spPr>
          <a:xfrm>
            <a:off x="696447" y="8273143"/>
            <a:ext cx="4721898" cy="830997"/>
          </a:xfrm>
          <a:prstGeom prst="rect">
            <a:avLst/>
          </a:prstGeom>
          <a:noFill/>
        </p:spPr>
        <p:txBody>
          <a:bodyPr wrap="square" rtlCol="0">
            <a:spAutoFit/>
          </a:bodyPr>
          <a:lstStyle/>
          <a:p>
            <a:r>
              <a:rPr lang="en-GB" sz="4800" b="1" dirty="0">
                <a:solidFill>
                  <a:srgbClr val="445159"/>
                </a:solidFill>
              </a:rPr>
              <a:t>THANK YOU</a:t>
            </a:r>
          </a:p>
        </p:txBody>
      </p:sp>
    </p:spTree>
    <p:extLst>
      <p:ext uri="{BB962C8B-B14F-4D97-AF65-F5344CB8AC3E}">
        <p14:creationId xmlns:p14="http://schemas.microsoft.com/office/powerpoint/2010/main" val="84449467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1038393" rtl="0" eaLnBrk="1" latinLnBrk="0" hangingPunct="1">
        <a:lnSpc>
          <a:spcPct val="90000"/>
        </a:lnSpc>
        <a:spcBef>
          <a:spcPct val="0"/>
        </a:spcBef>
        <a:buNone/>
        <a:defRPr sz="4997" kern="1200">
          <a:solidFill>
            <a:schemeClr val="tx1"/>
          </a:solidFill>
          <a:latin typeface="+mj-lt"/>
          <a:ea typeface="+mj-ea"/>
          <a:cs typeface="+mj-cs"/>
        </a:defRPr>
      </a:lvl1pPr>
    </p:titleStyle>
    <p:bodyStyle>
      <a:lvl1pPr marL="259598" indent="-259598" algn="l" defTabSz="1038393" rtl="0" eaLnBrk="1" latinLnBrk="0" hangingPunct="1">
        <a:lnSpc>
          <a:spcPct val="90000"/>
        </a:lnSpc>
        <a:spcBef>
          <a:spcPts val="1136"/>
        </a:spcBef>
        <a:buFont typeface="Arial" panose="020B0604020202020204" pitchFamily="34" charset="0"/>
        <a:buChar char="•"/>
        <a:defRPr sz="3180" kern="1200">
          <a:solidFill>
            <a:schemeClr val="tx1"/>
          </a:solidFill>
          <a:latin typeface="+mn-lt"/>
          <a:ea typeface="+mn-ea"/>
          <a:cs typeface="+mn-cs"/>
        </a:defRPr>
      </a:lvl1pPr>
      <a:lvl2pPr marL="778794" indent="-259598" algn="l" defTabSz="1038393" rtl="0" eaLnBrk="1" latinLnBrk="0" hangingPunct="1">
        <a:lnSpc>
          <a:spcPct val="90000"/>
        </a:lnSpc>
        <a:spcBef>
          <a:spcPts val="568"/>
        </a:spcBef>
        <a:buFont typeface="Arial" panose="020B0604020202020204" pitchFamily="34" charset="0"/>
        <a:buChar char="•"/>
        <a:defRPr sz="2725" kern="1200">
          <a:solidFill>
            <a:schemeClr val="tx1"/>
          </a:solidFill>
          <a:latin typeface="+mn-lt"/>
          <a:ea typeface="+mn-ea"/>
          <a:cs typeface="+mn-cs"/>
        </a:defRPr>
      </a:lvl2pPr>
      <a:lvl3pPr marL="1297991" indent="-259598" algn="l" defTabSz="1038393" rtl="0" eaLnBrk="1" latinLnBrk="0" hangingPunct="1">
        <a:lnSpc>
          <a:spcPct val="90000"/>
        </a:lnSpc>
        <a:spcBef>
          <a:spcPts val="568"/>
        </a:spcBef>
        <a:buFont typeface="Arial" panose="020B0604020202020204" pitchFamily="34" charset="0"/>
        <a:buChar char="•"/>
        <a:defRPr sz="2271" kern="1200">
          <a:solidFill>
            <a:schemeClr val="tx1"/>
          </a:solidFill>
          <a:latin typeface="+mn-lt"/>
          <a:ea typeface="+mn-ea"/>
          <a:cs typeface="+mn-cs"/>
        </a:defRPr>
      </a:lvl3pPr>
      <a:lvl4pPr marL="1817187"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4pPr>
      <a:lvl5pPr marL="2336383"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5pPr>
      <a:lvl6pPr marL="2855580"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6pPr>
      <a:lvl7pPr marL="3374776"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7pPr>
      <a:lvl8pPr marL="3893972"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8pPr>
      <a:lvl9pPr marL="4413169"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9pPr>
    </p:bodyStyle>
    <p:otherStyle>
      <a:defPPr>
        <a:defRPr lang="en-US"/>
      </a:defPPr>
      <a:lvl1pPr marL="0" algn="l" defTabSz="1038393" rtl="0" eaLnBrk="1" latinLnBrk="0" hangingPunct="1">
        <a:defRPr sz="2044" kern="1200">
          <a:solidFill>
            <a:schemeClr val="tx1"/>
          </a:solidFill>
          <a:latin typeface="+mn-lt"/>
          <a:ea typeface="+mn-ea"/>
          <a:cs typeface="+mn-cs"/>
        </a:defRPr>
      </a:lvl1pPr>
      <a:lvl2pPr marL="519196" algn="l" defTabSz="1038393" rtl="0" eaLnBrk="1" latinLnBrk="0" hangingPunct="1">
        <a:defRPr sz="2044" kern="1200">
          <a:solidFill>
            <a:schemeClr val="tx1"/>
          </a:solidFill>
          <a:latin typeface="+mn-lt"/>
          <a:ea typeface="+mn-ea"/>
          <a:cs typeface="+mn-cs"/>
        </a:defRPr>
      </a:lvl2pPr>
      <a:lvl3pPr marL="1038393" algn="l" defTabSz="1038393" rtl="0" eaLnBrk="1" latinLnBrk="0" hangingPunct="1">
        <a:defRPr sz="2044" kern="1200">
          <a:solidFill>
            <a:schemeClr val="tx1"/>
          </a:solidFill>
          <a:latin typeface="+mn-lt"/>
          <a:ea typeface="+mn-ea"/>
          <a:cs typeface="+mn-cs"/>
        </a:defRPr>
      </a:lvl3pPr>
      <a:lvl4pPr marL="1557589" algn="l" defTabSz="1038393" rtl="0" eaLnBrk="1" latinLnBrk="0" hangingPunct="1">
        <a:defRPr sz="2044" kern="1200">
          <a:solidFill>
            <a:schemeClr val="tx1"/>
          </a:solidFill>
          <a:latin typeface="+mn-lt"/>
          <a:ea typeface="+mn-ea"/>
          <a:cs typeface="+mn-cs"/>
        </a:defRPr>
      </a:lvl4pPr>
      <a:lvl5pPr marL="2076785" algn="l" defTabSz="1038393" rtl="0" eaLnBrk="1" latinLnBrk="0" hangingPunct="1">
        <a:defRPr sz="2044" kern="1200">
          <a:solidFill>
            <a:schemeClr val="tx1"/>
          </a:solidFill>
          <a:latin typeface="+mn-lt"/>
          <a:ea typeface="+mn-ea"/>
          <a:cs typeface="+mn-cs"/>
        </a:defRPr>
      </a:lvl5pPr>
      <a:lvl6pPr marL="2595982" algn="l" defTabSz="1038393" rtl="0" eaLnBrk="1" latinLnBrk="0" hangingPunct="1">
        <a:defRPr sz="2044" kern="1200">
          <a:solidFill>
            <a:schemeClr val="tx1"/>
          </a:solidFill>
          <a:latin typeface="+mn-lt"/>
          <a:ea typeface="+mn-ea"/>
          <a:cs typeface="+mn-cs"/>
        </a:defRPr>
      </a:lvl6pPr>
      <a:lvl7pPr marL="3115178" algn="l" defTabSz="1038393" rtl="0" eaLnBrk="1" latinLnBrk="0" hangingPunct="1">
        <a:defRPr sz="2044" kern="1200">
          <a:solidFill>
            <a:schemeClr val="tx1"/>
          </a:solidFill>
          <a:latin typeface="+mn-lt"/>
          <a:ea typeface="+mn-ea"/>
          <a:cs typeface="+mn-cs"/>
        </a:defRPr>
      </a:lvl7pPr>
      <a:lvl8pPr marL="3634374" algn="l" defTabSz="1038393" rtl="0" eaLnBrk="1" latinLnBrk="0" hangingPunct="1">
        <a:defRPr sz="2044" kern="1200">
          <a:solidFill>
            <a:schemeClr val="tx1"/>
          </a:solidFill>
          <a:latin typeface="+mn-lt"/>
          <a:ea typeface="+mn-ea"/>
          <a:cs typeface="+mn-cs"/>
        </a:defRPr>
      </a:lvl8pPr>
      <a:lvl9pPr marL="4153571" algn="l" defTabSz="1038393" rtl="0" eaLnBrk="1" latinLnBrk="0" hangingPunct="1">
        <a:defRPr sz="20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9.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766144" y="6476287"/>
            <a:ext cx="8837079" cy="2102966"/>
          </a:xfrm>
        </p:spPr>
        <p:txBody>
          <a:bodyPr/>
          <a:lstStyle/>
          <a:p>
            <a:r>
              <a:rPr lang="en-US" dirty="0"/>
              <a:t>R G CARTER SITE INDUCTION</a:t>
            </a:r>
          </a:p>
        </p:txBody>
      </p:sp>
      <p:sp>
        <p:nvSpPr>
          <p:cNvPr id="14" name="Text Placeholder 13"/>
          <p:cNvSpPr>
            <a:spLocks noGrp="1"/>
          </p:cNvSpPr>
          <p:nvPr>
            <p:ph type="body" sz="quarter" idx="11"/>
          </p:nvPr>
        </p:nvSpPr>
        <p:spPr>
          <a:xfrm>
            <a:off x="762989" y="10457496"/>
            <a:ext cx="8033708" cy="1404682"/>
          </a:xfrm>
        </p:spPr>
        <p:txBody>
          <a:bodyPr/>
          <a:lstStyle/>
          <a:p>
            <a:r>
              <a:rPr lang="en-US" dirty="0">
                <a:latin typeface="Lato" panose="020F0502020204030203" pitchFamily="34" charset="0"/>
              </a:rPr>
              <a:t>ADD CLIENT NAME/LOGO</a:t>
            </a:r>
          </a:p>
        </p:txBody>
      </p:sp>
      <p:sp>
        <p:nvSpPr>
          <p:cNvPr id="8" name="Text Placeholder 13">
            <a:extLst>
              <a:ext uri="{FF2B5EF4-FFF2-40B4-BE49-F238E27FC236}">
                <a16:creationId xmlns:a16="http://schemas.microsoft.com/office/drawing/2014/main" id="{6F3806C9-7093-46DB-B349-C3DA654F0DE4}"/>
              </a:ext>
            </a:extLst>
          </p:cNvPr>
          <p:cNvSpPr txBox="1">
            <a:spLocks/>
          </p:cNvSpPr>
          <p:nvPr/>
        </p:nvSpPr>
        <p:spPr>
          <a:xfrm>
            <a:off x="762989" y="12900862"/>
            <a:ext cx="8033708" cy="689632"/>
          </a:xfrm>
          <a:prstGeom prst="rect">
            <a:avLst/>
          </a:prstGeom>
        </p:spPr>
        <p:txBody>
          <a:bodyPr vert="horz" lIns="91440" tIns="45720" rIns="91440" bIns="45720" rtlCol="0">
            <a:normAutofit/>
          </a:bodyPr>
          <a:lstStyle>
            <a:lvl1pPr marL="0" indent="0" algn="l" defTabSz="1038393" rtl="0" eaLnBrk="1" latinLnBrk="0" hangingPunct="1">
              <a:lnSpc>
                <a:spcPts val="2726"/>
              </a:lnSpc>
              <a:spcBef>
                <a:spcPts val="1136"/>
              </a:spcBef>
              <a:buFont typeface="Arial" panose="020B0604020202020204" pitchFamily="34" charset="0"/>
              <a:buNone/>
              <a:defRPr lang="en-US" sz="2271" kern="1200" baseline="0" smtClean="0">
                <a:solidFill>
                  <a:schemeClr val="tx1"/>
                </a:solidFill>
                <a:effectLst/>
                <a:latin typeface="+mn-lt"/>
                <a:ea typeface="+mn-ea"/>
                <a:cs typeface="+mn-cs"/>
              </a:defRPr>
            </a:lvl1pPr>
            <a:lvl2pPr marL="519173" indent="0" algn="l" defTabSz="1038393" rtl="0" eaLnBrk="1" latinLnBrk="0" hangingPunct="1">
              <a:lnSpc>
                <a:spcPct val="90000"/>
              </a:lnSpc>
              <a:spcBef>
                <a:spcPts val="568"/>
              </a:spcBef>
              <a:buFont typeface="Arial" panose="020B0604020202020204" pitchFamily="34" charset="0"/>
              <a:buNone/>
              <a:defRPr sz="2725" kern="1200">
                <a:solidFill>
                  <a:schemeClr val="tx1"/>
                </a:solidFill>
                <a:latin typeface="Lato" charset="0"/>
                <a:ea typeface="Lato" charset="0"/>
                <a:cs typeface="Lato" charset="0"/>
              </a:defRPr>
            </a:lvl2pPr>
            <a:lvl3pPr marL="1038344" indent="0" algn="l" defTabSz="1038393" rtl="0" eaLnBrk="1" latinLnBrk="0" hangingPunct="1">
              <a:lnSpc>
                <a:spcPct val="90000"/>
              </a:lnSpc>
              <a:spcBef>
                <a:spcPts val="568"/>
              </a:spcBef>
              <a:buFont typeface="Arial" panose="020B0604020202020204" pitchFamily="34" charset="0"/>
              <a:buNone/>
              <a:defRPr sz="2271" kern="1200">
                <a:solidFill>
                  <a:schemeClr val="tx1"/>
                </a:solidFill>
                <a:latin typeface="Lato" charset="0"/>
                <a:ea typeface="Lato" charset="0"/>
                <a:cs typeface="Lato" charset="0"/>
              </a:defRPr>
            </a:lvl3pPr>
            <a:lvl4pPr marL="1557516" indent="0" algn="l" defTabSz="1038393" rtl="0" eaLnBrk="1" latinLnBrk="0" hangingPunct="1">
              <a:lnSpc>
                <a:spcPct val="90000"/>
              </a:lnSpc>
              <a:spcBef>
                <a:spcPts val="568"/>
              </a:spcBef>
              <a:buFont typeface="Arial" panose="020B0604020202020204" pitchFamily="34" charset="0"/>
              <a:buNone/>
              <a:defRPr sz="2044" kern="1200">
                <a:solidFill>
                  <a:schemeClr val="tx1"/>
                </a:solidFill>
                <a:latin typeface="Lato" charset="0"/>
                <a:ea typeface="Lato" charset="0"/>
                <a:cs typeface="Lato" charset="0"/>
              </a:defRPr>
            </a:lvl4pPr>
            <a:lvl5pPr marL="2076687" indent="0" algn="l" defTabSz="1038393" rtl="0" eaLnBrk="1" latinLnBrk="0" hangingPunct="1">
              <a:lnSpc>
                <a:spcPct val="90000"/>
              </a:lnSpc>
              <a:spcBef>
                <a:spcPts val="568"/>
              </a:spcBef>
              <a:buFont typeface="Arial" panose="020B0604020202020204" pitchFamily="34" charset="0"/>
              <a:buNone/>
              <a:defRPr sz="2044" kern="1200">
                <a:solidFill>
                  <a:schemeClr val="tx1"/>
                </a:solidFill>
                <a:latin typeface="Lato" charset="0"/>
                <a:ea typeface="Lato" charset="0"/>
                <a:cs typeface="Lato" charset="0"/>
              </a:defRPr>
            </a:lvl5pPr>
            <a:lvl6pPr marL="2855580"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6pPr>
            <a:lvl7pPr marL="3374776"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7pPr>
            <a:lvl8pPr marL="3893972"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8pPr>
            <a:lvl9pPr marL="4413169" indent="-259598" algn="l" defTabSz="1038393" rtl="0" eaLnBrk="1" latinLnBrk="0" hangingPunct="1">
              <a:lnSpc>
                <a:spcPct val="90000"/>
              </a:lnSpc>
              <a:spcBef>
                <a:spcPts val="568"/>
              </a:spcBef>
              <a:buFont typeface="Arial" panose="020B0604020202020204" pitchFamily="34" charset="0"/>
              <a:buChar char="•"/>
              <a:defRPr sz="2044" kern="1200">
                <a:solidFill>
                  <a:schemeClr val="tx1"/>
                </a:solidFill>
                <a:latin typeface="+mn-lt"/>
                <a:ea typeface="+mn-ea"/>
                <a:cs typeface="+mn-cs"/>
              </a:defRPr>
            </a:lvl9pPr>
          </a:lstStyle>
          <a:p>
            <a:r>
              <a:rPr lang="en-GB" b="1" dirty="0">
                <a:solidFill>
                  <a:srgbClr val="DB343E"/>
                </a:solidFill>
                <a:latin typeface="Lato" panose="020F0502020204030203" pitchFamily="34" charset="0"/>
              </a:rPr>
              <a:t>THINK SAFE . WORK SAFE . LIVE SAFE</a:t>
            </a:r>
          </a:p>
        </p:txBody>
      </p:sp>
      <p:pic>
        <p:nvPicPr>
          <p:cNvPr id="10" name="Picture 10" descr="Tesco_Logo_Colour">
            <a:extLst>
              <a:ext uri="{FF2B5EF4-FFF2-40B4-BE49-F238E27FC236}">
                <a16:creationId xmlns:a16="http://schemas.microsoft.com/office/drawing/2014/main" id="{7920FFCD-FCC9-410B-BD97-1347CEB21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44" y="9854287"/>
            <a:ext cx="3972394" cy="1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a:extLst>
              <a:ext uri="{FF2B5EF4-FFF2-40B4-BE49-F238E27FC236}">
                <a16:creationId xmlns:a16="http://schemas.microsoft.com/office/drawing/2014/main" id="{93982C5B-F6FB-4445-938D-F7F4D145E7A0}"/>
              </a:ext>
            </a:extLst>
          </p:cNvPr>
          <p:cNvSpPr>
            <a:spLocks noGrp="1"/>
          </p:cNvSpPr>
          <p:nvPr>
            <p:ph type="body" sz="quarter" idx="13"/>
          </p:nvPr>
        </p:nvSpPr>
        <p:spPr/>
        <p:txBody>
          <a:bodyPr/>
          <a:lstStyle/>
          <a:p>
            <a:r>
              <a:rPr lang="en-GB" dirty="0"/>
              <a:t>Tesco Brandon</a:t>
            </a:r>
          </a:p>
        </p:txBody>
      </p:sp>
    </p:spTree>
    <p:extLst>
      <p:ext uri="{BB962C8B-B14F-4D97-AF65-F5344CB8AC3E}">
        <p14:creationId xmlns:p14="http://schemas.microsoft.com/office/powerpoint/2010/main" val="183693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809532" y="828260"/>
            <a:ext cx="8839200" cy="974241"/>
          </a:xfrm>
          <a:prstGeom prst="rect">
            <a:avLst/>
          </a:prstGeom>
          <a:noFill/>
        </p:spPr>
        <p:txBody>
          <a:bodyPr wrap="square" rtlCol="0">
            <a:spAutoFit/>
          </a:bodyPr>
          <a:lstStyle/>
          <a:p>
            <a:pPr algn="ctr">
              <a:lnSpc>
                <a:spcPct val="150000"/>
              </a:lnSpc>
              <a:buFontTx/>
              <a:buNone/>
            </a:pPr>
            <a:r>
              <a:rPr lang="en-GB" altLang="en-US" sz="44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SITE EMERGENCY PROCEDURES</a:t>
            </a:r>
          </a:p>
        </p:txBody>
      </p:sp>
      <p:sp>
        <p:nvSpPr>
          <p:cNvPr id="4" name="TextBox 3">
            <a:extLst>
              <a:ext uri="{FF2B5EF4-FFF2-40B4-BE49-F238E27FC236}">
                <a16:creationId xmlns:a16="http://schemas.microsoft.com/office/drawing/2014/main" id="{BCD27360-7559-4132-895F-232A89B7BE23}"/>
              </a:ext>
            </a:extLst>
          </p:cNvPr>
          <p:cNvSpPr txBox="1">
            <a:spLocks noChangeArrowheads="1"/>
          </p:cNvSpPr>
          <p:nvPr/>
        </p:nvSpPr>
        <p:spPr bwMode="auto">
          <a:xfrm>
            <a:off x="991218" y="2943044"/>
            <a:ext cx="68600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400" b="1" i="0" u="none" strike="noStrike" kern="0" cap="none" spc="0" normalizeH="0" baseline="0" noProof="0" dirty="0">
                <a:ln>
                  <a:noFill/>
                </a:ln>
                <a:solidFill>
                  <a:srgbClr val="000000"/>
                </a:solidFill>
                <a:effectLst/>
                <a:uLnTx/>
                <a:uFillTx/>
                <a:latin typeface="Lato" panose="020F0502020204030203" pitchFamily="34" charset="0"/>
              </a:rPr>
              <a:t>FIRE</a:t>
            </a:r>
          </a:p>
        </p:txBody>
      </p:sp>
      <p:sp>
        <p:nvSpPr>
          <p:cNvPr id="7" name="Text Box 14">
            <a:extLst>
              <a:ext uri="{FF2B5EF4-FFF2-40B4-BE49-F238E27FC236}">
                <a16:creationId xmlns:a16="http://schemas.microsoft.com/office/drawing/2014/main" id="{62D92FB4-F28B-459D-A711-D1C564604BED}"/>
              </a:ext>
            </a:extLst>
          </p:cNvPr>
          <p:cNvSpPr txBox="1">
            <a:spLocks noChangeArrowheads="1"/>
          </p:cNvSpPr>
          <p:nvPr/>
        </p:nvSpPr>
        <p:spPr bwMode="auto">
          <a:xfrm>
            <a:off x="735106" y="4415447"/>
            <a:ext cx="3284537" cy="62525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23" tIns="45712" rIns="91423" bIns="45712"/>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spcBef>
                <a:spcPct val="50000"/>
              </a:spcBef>
            </a:pPr>
            <a:r>
              <a:rPr lang="en-GB" altLang="en-US" sz="1800" dirty="0">
                <a:solidFill>
                  <a:srgbClr val="445159"/>
                </a:solidFill>
                <a:latin typeface="Lato" panose="020F0502020204030203" pitchFamily="34" charset="0"/>
              </a:rPr>
              <a:t>RAISE THE ALARM</a:t>
            </a:r>
          </a:p>
          <a:p>
            <a:pPr algn="ctr" eaLnBrk="1" hangingPunct="1">
              <a:spcBef>
                <a:spcPct val="50000"/>
              </a:spcBef>
            </a:pPr>
            <a:r>
              <a:rPr lang="en-GB" altLang="en-US" sz="1800" dirty="0">
                <a:solidFill>
                  <a:srgbClr val="DB343E"/>
                </a:solidFill>
                <a:latin typeface="Lato" panose="020F0502020204030203" pitchFamily="34" charset="0"/>
              </a:rPr>
              <a:t>PUSH BUTTON ON FIRE TROLLEY – SHOUT:</a:t>
            </a:r>
          </a:p>
          <a:p>
            <a:pPr algn="ctr" eaLnBrk="1" hangingPunct="1">
              <a:spcBef>
                <a:spcPct val="50000"/>
              </a:spcBef>
            </a:pPr>
            <a:r>
              <a:rPr lang="en-GB" altLang="en-US" sz="1800" dirty="0">
                <a:solidFill>
                  <a:srgbClr val="DB343E"/>
                </a:solidFill>
                <a:latin typeface="Lato" panose="020F0502020204030203" pitchFamily="34" charset="0"/>
              </a:rPr>
              <a:t>FIRE, FIRE, FIRE</a:t>
            </a:r>
          </a:p>
          <a:p>
            <a:pPr algn="ctr" eaLnBrk="1" hangingPunct="1">
              <a:spcBef>
                <a:spcPct val="50000"/>
              </a:spcBef>
            </a:pPr>
            <a:r>
              <a:rPr lang="en-GB" altLang="en-US" sz="1800" dirty="0">
                <a:solidFill>
                  <a:srgbClr val="445159"/>
                </a:solidFill>
                <a:latin typeface="Lato" panose="020F0502020204030203" pitchFamily="34" charset="0"/>
              </a:rPr>
              <a:t>ON HEARING THE FIRE ALARM</a:t>
            </a:r>
          </a:p>
          <a:p>
            <a:pPr algn="ctr" eaLnBrk="1" hangingPunct="1">
              <a:spcBef>
                <a:spcPct val="50000"/>
              </a:spcBef>
            </a:pPr>
            <a:r>
              <a:rPr lang="en-GB" altLang="en-US" sz="1800" dirty="0">
                <a:solidFill>
                  <a:srgbClr val="DB343E"/>
                </a:solidFill>
                <a:latin typeface="Lato" panose="020F0502020204030203" pitchFamily="34" charset="0"/>
              </a:rPr>
              <a:t>Turn off all machines</a:t>
            </a:r>
          </a:p>
          <a:p>
            <a:pPr algn="ctr" eaLnBrk="1" hangingPunct="1">
              <a:spcBef>
                <a:spcPct val="50000"/>
              </a:spcBef>
            </a:pPr>
            <a:r>
              <a:rPr lang="en-GB" altLang="en-US" sz="1800" dirty="0">
                <a:solidFill>
                  <a:srgbClr val="DB343E"/>
                </a:solidFill>
                <a:latin typeface="Lato" panose="020F0502020204030203" pitchFamily="34" charset="0"/>
              </a:rPr>
              <a:t>Leave area by quickest emergency route</a:t>
            </a:r>
          </a:p>
          <a:p>
            <a:pPr algn="ctr" eaLnBrk="1" hangingPunct="1">
              <a:spcBef>
                <a:spcPct val="50000"/>
              </a:spcBef>
            </a:pPr>
            <a:r>
              <a:rPr lang="en-GB" altLang="en-US" sz="1800" dirty="0">
                <a:solidFill>
                  <a:srgbClr val="DB343E"/>
                </a:solidFill>
                <a:latin typeface="Lato" panose="020F0502020204030203" pitchFamily="34" charset="0"/>
              </a:rPr>
              <a:t>Do not stop to collect personal belongings</a:t>
            </a:r>
          </a:p>
          <a:p>
            <a:pPr algn="ctr" eaLnBrk="1" hangingPunct="1">
              <a:spcBef>
                <a:spcPct val="50000"/>
              </a:spcBef>
            </a:pPr>
            <a:r>
              <a:rPr lang="en-GB" altLang="en-US" sz="1800" dirty="0">
                <a:solidFill>
                  <a:srgbClr val="445159"/>
                </a:solidFill>
                <a:latin typeface="Lato" panose="020F0502020204030203" pitchFamily="34" charset="0"/>
              </a:rPr>
              <a:t>DIAL 999- ASK FOR FIRE SERVICE:</a:t>
            </a:r>
          </a:p>
          <a:p>
            <a:pPr algn="ctr" eaLnBrk="1" hangingPunct="1">
              <a:spcBef>
                <a:spcPct val="50000"/>
              </a:spcBef>
            </a:pPr>
            <a:r>
              <a:rPr lang="en-GB" altLang="en-US" sz="1800" dirty="0">
                <a:solidFill>
                  <a:srgbClr val="445159"/>
                </a:solidFill>
                <a:latin typeface="Lato" panose="020F0502020204030203" pitchFamily="34" charset="0"/>
              </a:rPr>
              <a:t>Tesco Stores Ltd London Rd Brandon IP27 0ER</a:t>
            </a:r>
          </a:p>
          <a:p>
            <a:pPr algn="ctr" eaLnBrk="1" hangingPunct="1">
              <a:spcBef>
                <a:spcPct val="50000"/>
              </a:spcBef>
            </a:pPr>
            <a:r>
              <a:rPr lang="en-GB" altLang="en-US" sz="1800" dirty="0">
                <a:solidFill>
                  <a:srgbClr val="445159"/>
                </a:solidFill>
                <a:latin typeface="Lato" panose="020F0502020204030203" pitchFamily="34" charset="0"/>
              </a:rPr>
              <a:t>ASSEMBLE FOR ROLE CALL</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4346576" y="4204288"/>
            <a:ext cx="5302156" cy="566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eaLnBrk="1" hangingPunct="1">
              <a:lnSpc>
                <a:spcPct val="200000"/>
              </a:lnSpc>
              <a:spcBef>
                <a:spcPct val="50000"/>
              </a:spcBef>
              <a:buFont typeface="Arial" charset="0"/>
              <a:buAutoNum type="arabicPeriod"/>
            </a:pPr>
            <a:r>
              <a:rPr lang="en-GB" altLang="en-US" sz="2000" b="1" dirty="0">
                <a:solidFill>
                  <a:schemeClr val="tx1">
                    <a:lumMod val="50000"/>
                    <a:lumOff val="50000"/>
                  </a:schemeClr>
                </a:solidFill>
                <a:latin typeface="Lato" panose="020F0502020204030203" pitchFamily="34" charset="0"/>
              </a:rPr>
              <a:t>RAISE THE ALARM</a:t>
            </a:r>
          </a:p>
          <a:p>
            <a:pPr eaLnBrk="1" hangingPunct="1">
              <a:lnSpc>
                <a:spcPct val="200000"/>
              </a:lnSpc>
              <a:spcBef>
                <a:spcPct val="50000"/>
              </a:spcBef>
              <a:buFont typeface="Arial" charset="0"/>
              <a:buAutoNum type="arabicPeriod"/>
            </a:pPr>
            <a:r>
              <a:rPr lang="en-GB" altLang="en-US" sz="2000" b="1" dirty="0">
                <a:solidFill>
                  <a:schemeClr val="tx1">
                    <a:lumMod val="50000"/>
                    <a:lumOff val="50000"/>
                  </a:schemeClr>
                </a:solidFill>
                <a:latin typeface="Lato" panose="020F0502020204030203" pitchFamily="34" charset="0"/>
              </a:rPr>
              <a:t>LEAVE THE AREA BY THE NEAREST AVAILABLE EXIT, PROCEED TO ASSEMBLY POINT FOR ROLE CALL</a:t>
            </a:r>
          </a:p>
          <a:p>
            <a:pPr eaLnBrk="1" hangingPunct="1">
              <a:lnSpc>
                <a:spcPct val="200000"/>
              </a:lnSpc>
              <a:spcBef>
                <a:spcPct val="50000"/>
              </a:spcBef>
              <a:buFont typeface="Arial" charset="0"/>
              <a:buAutoNum type="arabicPeriod"/>
            </a:pPr>
            <a:r>
              <a:rPr lang="en-GB" altLang="en-US" sz="2000" b="1" dirty="0">
                <a:solidFill>
                  <a:schemeClr val="tx1">
                    <a:lumMod val="50000"/>
                    <a:lumOff val="50000"/>
                  </a:schemeClr>
                </a:solidFill>
                <a:latin typeface="Lato" panose="020F0502020204030203" pitchFamily="34" charset="0"/>
              </a:rPr>
              <a:t>CONTACT THE FIRE SERVICE</a:t>
            </a:r>
          </a:p>
          <a:p>
            <a:pPr eaLnBrk="1" hangingPunct="1">
              <a:lnSpc>
                <a:spcPct val="200000"/>
              </a:lnSpc>
              <a:spcBef>
                <a:spcPct val="50000"/>
              </a:spcBef>
              <a:buFont typeface="Arial" charset="0"/>
              <a:buAutoNum type="arabicPeriod"/>
            </a:pPr>
            <a:r>
              <a:rPr lang="en-GB" altLang="en-US" sz="2000" b="1" dirty="0">
                <a:solidFill>
                  <a:schemeClr val="tx1">
                    <a:lumMod val="50000"/>
                    <a:lumOff val="50000"/>
                  </a:schemeClr>
                </a:solidFill>
                <a:latin typeface="Lato" panose="020F0502020204030203" pitchFamily="34" charset="0"/>
              </a:rPr>
              <a:t>GIVE DETAILS AND SITE ADDRESS</a:t>
            </a:r>
          </a:p>
        </p:txBody>
      </p:sp>
      <p:pic>
        <p:nvPicPr>
          <p:cNvPr id="2" name="Picture 1">
            <a:extLst>
              <a:ext uri="{FF2B5EF4-FFF2-40B4-BE49-F238E27FC236}">
                <a16:creationId xmlns:a16="http://schemas.microsoft.com/office/drawing/2014/main" id="{1F130F09-2CFA-48D9-BFFB-FC13034E23D6}"/>
              </a:ext>
            </a:extLst>
          </p:cNvPr>
          <p:cNvPicPr>
            <a:picLocks noChangeAspect="1"/>
          </p:cNvPicPr>
          <p:nvPr/>
        </p:nvPicPr>
        <p:blipFill>
          <a:blip r:embed="rId2"/>
          <a:stretch>
            <a:fillRect/>
          </a:stretch>
        </p:blipFill>
        <p:spPr>
          <a:xfrm>
            <a:off x="5002306" y="2527505"/>
            <a:ext cx="871804" cy="1201016"/>
          </a:xfrm>
          <a:prstGeom prst="rect">
            <a:avLst/>
          </a:prstGeom>
        </p:spPr>
      </p:pic>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259310" y="430520"/>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SITE SPECIFIC TOPICS</a:t>
            </a:r>
          </a:p>
        </p:txBody>
      </p:sp>
    </p:spTree>
    <p:extLst>
      <p:ext uri="{BB962C8B-B14F-4D97-AF65-F5344CB8AC3E}">
        <p14:creationId xmlns:p14="http://schemas.microsoft.com/office/powerpoint/2010/main" val="228769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809532" y="960803"/>
            <a:ext cx="8839200" cy="974241"/>
          </a:xfrm>
          <a:prstGeom prst="rect">
            <a:avLst/>
          </a:prstGeom>
          <a:noFill/>
        </p:spPr>
        <p:txBody>
          <a:bodyPr wrap="square" rtlCol="0">
            <a:spAutoFit/>
          </a:bodyPr>
          <a:lstStyle/>
          <a:p>
            <a:pPr algn="ctr">
              <a:lnSpc>
                <a:spcPct val="150000"/>
              </a:lnSpc>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ASBESTOS AWARENESS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095467"/>
            <a:ext cx="8913626" cy="2695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285750" indent="-285750" eaLnBrk="1" hangingPunct="1">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R G Carter Group Policy requires that all operatives working on our sites have undertaken within the last 12 months</a:t>
            </a:r>
            <a:r>
              <a:rPr lang="en-GB" altLang="en-US" sz="1800" b="1" dirty="0">
                <a:solidFill>
                  <a:srgbClr val="445159"/>
                </a:solidFill>
                <a:latin typeface="Lato" panose="020F0502020204030203" pitchFamily="34" charset="0"/>
              </a:rPr>
              <a:t>. </a:t>
            </a:r>
          </a:p>
          <a:p>
            <a:pPr marL="285750" indent="-285750" eaLnBrk="1" hangingPunct="1">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An appropriate Asbestos Survey has been carried out for this site and an Asbestos Management Plan in place and communicated where applicable. </a:t>
            </a:r>
          </a:p>
          <a:p>
            <a:pPr marL="285750" indent="-285750" eaLnBrk="1" hangingPunct="1">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However, there remains a of Asbestos being present on site in various areas. </a:t>
            </a:r>
          </a:p>
          <a:p>
            <a:pPr marL="285750" indent="-285750" eaLnBrk="1" hangingPunct="1">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Please familiarise yourself with the Asbestos Management Plan prior to commencing work and sign your understanding of this.</a:t>
            </a:r>
          </a:p>
          <a:p>
            <a:pPr eaLnBrk="1" hangingPunct="1">
              <a:spcAft>
                <a:spcPts val="600"/>
              </a:spcAft>
              <a:defRPr/>
            </a:pPr>
            <a:endParaRPr lang="en-GB" altLang="en-US" sz="1800" dirty="0">
              <a:solidFill>
                <a:srgbClr val="445159"/>
              </a:solidFill>
              <a:latin typeface="Lato" panose="020F0502020204030203" pitchFamily="34" charset="0"/>
            </a:endParaRPr>
          </a:p>
          <a:p>
            <a:pPr marL="285750" indent="-285750" eaLnBrk="1" hangingPunct="1">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If you suspect you have discovered Asbestos:</a:t>
            </a: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235018" y="437583"/>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SITE SPECIFIC TOPICS</a:t>
            </a:r>
          </a:p>
        </p:txBody>
      </p:sp>
      <p:sp>
        <p:nvSpPr>
          <p:cNvPr id="10" name="Text Box 14">
            <a:extLst>
              <a:ext uri="{FF2B5EF4-FFF2-40B4-BE49-F238E27FC236}">
                <a16:creationId xmlns:a16="http://schemas.microsoft.com/office/drawing/2014/main" id="{10FAA817-B439-4F33-B01F-5A1FCFA6FB0E}"/>
              </a:ext>
            </a:extLst>
          </p:cNvPr>
          <p:cNvSpPr txBox="1">
            <a:spLocks noChangeArrowheads="1"/>
          </p:cNvSpPr>
          <p:nvPr/>
        </p:nvSpPr>
        <p:spPr bwMode="auto">
          <a:xfrm>
            <a:off x="660680" y="6242305"/>
            <a:ext cx="8321955" cy="2695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363538" indent="85725" eaLnBrk="1" hangingPunct="1">
              <a:spcAft>
                <a:spcPts val="600"/>
              </a:spcAft>
              <a:defRPr/>
            </a:pPr>
            <a:r>
              <a:rPr lang="en-GB" altLang="en-US" sz="2800" b="1" u="sng" dirty="0">
                <a:solidFill>
                  <a:srgbClr val="DB343E"/>
                </a:solidFill>
                <a:latin typeface="Lato" panose="020F0502020204030203" pitchFamily="34" charset="0"/>
              </a:rPr>
              <a:t>YOU MUST!</a:t>
            </a:r>
          </a:p>
          <a:p>
            <a:pPr marL="536575" indent="-361950" eaLnBrk="1" hangingPunct="1">
              <a:spcAft>
                <a:spcPts val="600"/>
              </a:spcAft>
              <a:buFont typeface="Arial" panose="020B0604020202020204" pitchFamily="34" charset="0"/>
              <a:buChar char="•"/>
              <a:defRPr/>
            </a:pPr>
            <a:endParaRPr lang="en-GB" altLang="en-US" sz="1800" dirty="0">
              <a:solidFill>
                <a:srgbClr val="DB343E"/>
              </a:solidFill>
              <a:latin typeface="Lato" panose="020F0502020204030203" pitchFamily="34" charset="0"/>
            </a:endParaRPr>
          </a:p>
          <a:p>
            <a:pPr marL="536575" indent="-361950" eaLnBrk="1" hangingPunct="1">
              <a:spcAft>
                <a:spcPts val="600"/>
              </a:spcAft>
              <a:buFont typeface="Arial" panose="020B0604020202020204" pitchFamily="34" charset="0"/>
              <a:buChar char="•"/>
              <a:defRPr/>
            </a:pPr>
            <a:r>
              <a:rPr lang="en-GB" altLang="en-US" sz="1800" b="1" dirty="0">
                <a:solidFill>
                  <a:srgbClr val="445159"/>
                </a:solidFill>
                <a:latin typeface="Lato" panose="020F0502020204030203" pitchFamily="34" charset="0"/>
              </a:rPr>
              <a:t>STOP WORK IMMEDIATELY </a:t>
            </a:r>
            <a:r>
              <a:rPr lang="en-GB" altLang="en-US" sz="1800" dirty="0">
                <a:solidFill>
                  <a:srgbClr val="445159"/>
                </a:solidFill>
                <a:latin typeface="Lato" panose="020F0502020204030203" pitchFamily="34" charset="0"/>
              </a:rPr>
              <a:t>and notify the R G Carter Site Management Team;</a:t>
            </a:r>
          </a:p>
          <a:p>
            <a:pPr marL="536575" indent="-361950" eaLnBrk="1" hangingPunct="1">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Consult the Information provided in the Asbestos Management Plan;</a:t>
            </a:r>
          </a:p>
          <a:p>
            <a:pPr marL="536575" indent="-361950" eaLnBrk="1" hangingPunct="1">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If in doubt about any of the materials,</a:t>
            </a:r>
            <a:r>
              <a:rPr lang="en-GB" altLang="en-US" sz="1800" b="1" dirty="0">
                <a:solidFill>
                  <a:srgbClr val="445159"/>
                </a:solidFill>
                <a:latin typeface="Lato" panose="020F0502020204030203" pitchFamily="34" charset="0"/>
              </a:rPr>
              <a:t> ISOLATE THE AREA</a:t>
            </a:r>
            <a:r>
              <a:rPr lang="en-GB" altLang="en-US" sz="1800" dirty="0">
                <a:solidFill>
                  <a:srgbClr val="445159"/>
                </a:solidFill>
                <a:latin typeface="Lato" panose="020F0502020204030203" pitchFamily="34" charset="0"/>
              </a:rPr>
              <a:t> and follow guidance of the Asbestos Management Flow Chart.</a:t>
            </a:r>
          </a:p>
        </p:txBody>
      </p:sp>
      <p:sp>
        <p:nvSpPr>
          <p:cNvPr id="11" name="Text Box 14">
            <a:extLst>
              <a:ext uri="{FF2B5EF4-FFF2-40B4-BE49-F238E27FC236}">
                <a16:creationId xmlns:a16="http://schemas.microsoft.com/office/drawing/2014/main" id="{6FD5D740-BF15-452A-9D2B-8BD9E30393B1}"/>
              </a:ext>
            </a:extLst>
          </p:cNvPr>
          <p:cNvSpPr txBox="1">
            <a:spLocks noChangeArrowheads="1"/>
          </p:cNvSpPr>
          <p:nvPr/>
        </p:nvSpPr>
        <p:spPr bwMode="auto">
          <a:xfrm>
            <a:off x="660680" y="9057218"/>
            <a:ext cx="8913626" cy="2695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363538" indent="85725" eaLnBrk="1" hangingPunct="1">
              <a:spcAft>
                <a:spcPts val="600"/>
              </a:spcAft>
              <a:defRPr/>
            </a:pPr>
            <a:r>
              <a:rPr lang="en-GB" altLang="en-US" sz="2800" b="1" u="sng" dirty="0">
                <a:solidFill>
                  <a:srgbClr val="DB343E"/>
                </a:solidFill>
                <a:latin typeface="Lato" panose="020F0502020204030203" pitchFamily="34" charset="0"/>
              </a:rPr>
              <a:t>YOU MUST NOT!</a:t>
            </a:r>
          </a:p>
          <a:p>
            <a:pPr marL="536575" indent="-361950" eaLnBrk="1" hangingPunct="1">
              <a:spcAft>
                <a:spcPts val="600"/>
              </a:spcAft>
              <a:buFont typeface="Arial" panose="020B0604020202020204" pitchFamily="34" charset="0"/>
              <a:buChar char="•"/>
              <a:defRPr/>
            </a:pPr>
            <a:endParaRPr lang="en-GB" altLang="en-US" sz="1800" dirty="0">
              <a:latin typeface="Lato" panose="020F0502020204030203" pitchFamily="34" charset="0"/>
            </a:endParaRPr>
          </a:p>
          <a:p>
            <a:pPr marL="536575" indent="-361950" eaLnBrk="1" hangingPunct="1">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Disturb any ACM’s at any time;</a:t>
            </a:r>
          </a:p>
          <a:p>
            <a:pPr marL="536575" indent="-361950" eaLnBrk="1" hangingPunct="1">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Store, Lean or rest tools or materials against ACM’s</a:t>
            </a:r>
          </a:p>
          <a:p>
            <a:pPr marL="536575" indent="-361950" eaLnBrk="1" hangingPunct="1">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Remove any Asbestos Identification Stickers or Information Sheets;</a:t>
            </a:r>
          </a:p>
          <a:p>
            <a:pPr marL="536575" indent="-361950" eaLnBrk="1" hangingPunct="1">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Work in areas without making yourself aware of where ACM’s are present</a:t>
            </a:r>
            <a:r>
              <a:rPr lang="en-GB" altLang="en-US" sz="1800" dirty="0">
                <a:latin typeface="Lato" panose="020F0502020204030203" pitchFamily="34" charset="0"/>
              </a:rPr>
              <a:t>.</a:t>
            </a:r>
          </a:p>
        </p:txBody>
      </p:sp>
      <p:pic>
        <p:nvPicPr>
          <p:cNvPr id="3" name="Picture 2">
            <a:extLst>
              <a:ext uri="{FF2B5EF4-FFF2-40B4-BE49-F238E27FC236}">
                <a16:creationId xmlns:a16="http://schemas.microsoft.com/office/drawing/2014/main" id="{CA2FC7E5-7A8D-4D70-8748-A25D785E1E2D}"/>
              </a:ext>
            </a:extLst>
          </p:cNvPr>
          <p:cNvPicPr>
            <a:picLocks noChangeAspect="1"/>
          </p:cNvPicPr>
          <p:nvPr/>
        </p:nvPicPr>
        <p:blipFill>
          <a:blip r:embed="rId2"/>
          <a:stretch>
            <a:fillRect/>
          </a:stretch>
        </p:blipFill>
        <p:spPr>
          <a:xfrm>
            <a:off x="8982635" y="6248627"/>
            <a:ext cx="1022744" cy="1931850"/>
          </a:xfrm>
          <a:prstGeom prst="rect">
            <a:avLst/>
          </a:prstGeom>
        </p:spPr>
      </p:pic>
    </p:spTree>
    <p:extLst>
      <p:ext uri="{BB962C8B-B14F-4D97-AF65-F5344CB8AC3E}">
        <p14:creationId xmlns:p14="http://schemas.microsoft.com/office/powerpoint/2010/main" val="222454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6" y="897741"/>
            <a:ext cx="8839200" cy="974241"/>
          </a:xfrm>
          <a:prstGeom prst="rect">
            <a:avLst/>
          </a:prstGeom>
          <a:noFill/>
        </p:spPr>
        <p:txBody>
          <a:bodyPr wrap="square" rtlCol="0">
            <a:spAutoFit/>
          </a:bodyPr>
          <a:lstStyle/>
          <a:p>
            <a:pPr algn="ctr">
              <a:lnSpc>
                <a:spcPct val="150000"/>
              </a:lnSpc>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SITE SPECIFIC RULES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471984"/>
            <a:ext cx="8913626" cy="70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indent="0" algn="ctr" eaLnBrk="1" hangingPunct="1">
              <a:spcAft>
                <a:spcPts val="600"/>
              </a:spcAft>
              <a:defRPr/>
            </a:pPr>
            <a:r>
              <a:rPr lang="en-GB" altLang="en-US" sz="1800" dirty="0">
                <a:latin typeface="Lato Heavy" panose="020F0502020204030203" pitchFamily="34" charset="0"/>
                <a:ea typeface="Lato Heavy" panose="020F0502020204030203" pitchFamily="34" charset="0"/>
                <a:cs typeface="Lato Heavy" panose="020F0502020204030203" pitchFamily="34" charset="0"/>
              </a:rPr>
              <a:t>ALL R G Carter Group Sites are governed by the following RULES:</a:t>
            </a:r>
          </a:p>
          <a:p>
            <a:pPr marL="0" indent="0" eaLnBrk="1" hangingPunct="1">
              <a:spcAft>
                <a:spcPts val="600"/>
              </a:spcAft>
              <a:defRPr/>
            </a:pPr>
            <a:endParaRPr lang="en-GB" altLang="en-US" sz="1800" dirty="0">
              <a:solidFill>
                <a:srgbClr val="445159"/>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a:p>
            <a:pPr marL="363538" indent="-363538">
              <a:spcBef>
                <a:spcPct val="50000"/>
              </a:spcBef>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All persons on site </a:t>
            </a:r>
            <a:r>
              <a:rPr lang="en-GB" altLang="en-US" sz="1800" dirty="0">
                <a:solidFill>
                  <a:srgbClr val="DB343E"/>
                </a:solidFill>
                <a:latin typeface="Lato" panose="020F0502020204030203" pitchFamily="34" charset="0"/>
              </a:rPr>
              <a:t>MUST comply with RG Carter SHE Policies and Procedures and the company rules for safe working</a:t>
            </a:r>
            <a:r>
              <a:rPr lang="en-GB" altLang="en-US" sz="1800" dirty="0">
                <a:solidFill>
                  <a:srgbClr val="445159"/>
                </a:solidFill>
                <a:latin typeface="Lato" panose="020F0502020204030203" pitchFamily="34" charset="0"/>
              </a:rPr>
              <a:t>. Additional direction may be given at any time by Site Management. </a:t>
            </a:r>
          </a:p>
          <a:p>
            <a:pPr marL="363538" indent="-363538">
              <a:spcBef>
                <a:spcPct val="50000"/>
              </a:spcBef>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Everybody visiting or working on site is responsible for their own health and safety and that of others who may be affected by their activities. </a:t>
            </a:r>
          </a:p>
          <a:p>
            <a:pPr marL="363538" indent="-363538">
              <a:spcBef>
                <a:spcPct val="50000"/>
              </a:spcBef>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All operatives or visitors to site must</a:t>
            </a:r>
            <a:r>
              <a:rPr lang="en-GB" altLang="en-US" sz="1800" dirty="0">
                <a:latin typeface="Lato" panose="020F0502020204030203" pitchFamily="34" charset="0"/>
              </a:rPr>
              <a:t> </a:t>
            </a:r>
            <a:r>
              <a:rPr lang="en-GB" altLang="en-US" sz="1800" dirty="0">
                <a:solidFill>
                  <a:srgbClr val="DB343E"/>
                </a:solidFill>
                <a:latin typeface="Lato" panose="020F0502020204030203" pitchFamily="34" charset="0"/>
              </a:rPr>
              <a:t>sign in and out </a:t>
            </a:r>
            <a:r>
              <a:rPr lang="en-GB" altLang="en-US" sz="1800" dirty="0">
                <a:solidFill>
                  <a:srgbClr val="445159"/>
                </a:solidFill>
                <a:latin typeface="Lato" panose="020F0502020204030203" pitchFamily="34" charset="0"/>
              </a:rPr>
              <a:t>each time they arrive or leave site. </a:t>
            </a:r>
          </a:p>
          <a:p>
            <a:pPr marL="363538" indent="-363538">
              <a:spcBef>
                <a:spcPct val="50000"/>
              </a:spcBef>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The Site Manager has full authority to exclude any person from site who is interfering, misusing or not complying with the Company rules.</a:t>
            </a:r>
          </a:p>
          <a:p>
            <a:pPr marL="363538" indent="-363538">
              <a:spcBef>
                <a:spcPct val="50000"/>
              </a:spcBef>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Personal Mobile Phones, Radios or other sound producing equipment</a:t>
            </a:r>
            <a:r>
              <a:rPr lang="en-GB" altLang="en-US" sz="1800" dirty="0">
                <a:latin typeface="Lato" panose="020F0502020204030203" pitchFamily="34" charset="0"/>
              </a:rPr>
              <a:t> </a:t>
            </a:r>
            <a:r>
              <a:rPr lang="en-GB" altLang="en-US" sz="1800" dirty="0">
                <a:solidFill>
                  <a:srgbClr val="DB343E"/>
                </a:solidFill>
                <a:latin typeface="Lato" panose="020F0502020204030203" pitchFamily="34" charset="0"/>
              </a:rPr>
              <a:t>MUST NOT </a:t>
            </a:r>
            <a:r>
              <a:rPr lang="en-GB" altLang="en-US" sz="1800" dirty="0">
                <a:solidFill>
                  <a:srgbClr val="445159"/>
                </a:solidFill>
                <a:latin typeface="Lato" panose="020F0502020204030203" pitchFamily="34" charset="0"/>
              </a:rPr>
              <a:t>be used on site. </a:t>
            </a:r>
          </a:p>
          <a:p>
            <a:pPr marL="363538" indent="-363538">
              <a:spcBef>
                <a:spcPct val="50000"/>
              </a:spcBef>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ALL vehicle and plant drivers entering site MUST make themselves aware o</a:t>
            </a:r>
            <a:r>
              <a:rPr lang="en-GB" altLang="en-US" sz="1800" dirty="0">
                <a:latin typeface="Lato" panose="020F0502020204030203" pitchFamily="34" charset="0"/>
              </a:rPr>
              <a:t>f </a:t>
            </a:r>
            <a:r>
              <a:rPr lang="en-GB" altLang="en-US" sz="1800" dirty="0">
                <a:solidFill>
                  <a:srgbClr val="DB343E"/>
                </a:solidFill>
                <a:latin typeface="Lato" panose="020F0502020204030203" pitchFamily="34" charset="0"/>
              </a:rPr>
              <a:t>Site Traffic Management Plan </a:t>
            </a:r>
            <a:r>
              <a:rPr lang="en-GB" altLang="en-US" sz="1800" dirty="0">
                <a:solidFill>
                  <a:srgbClr val="445159"/>
                </a:solidFill>
                <a:latin typeface="Lato" panose="020F0502020204030203" pitchFamily="34" charset="0"/>
              </a:rPr>
              <a:t>prior to entering site and follow this at all times.</a:t>
            </a: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30469" y="439678"/>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SITE SPECIFIC TOPICS</a:t>
            </a:r>
          </a:p>
        </p:txBody>
      </p:sp>
      <p:sp>
        <p:nvSpPr>
          <p:cNvPr id="12" name="TextBox 11">
            <a:extLst>
              <a:ext uri="{FF2B5EF4-FFF2-40B4-BE49-F238E27FC236}">
                <a16:creationId xmlns:a16="http://schemas.microsoft.com/office/drawing/2014/main" id="{7019A2AC-673C-449E-9024-6904BFC64885}"/>
              </a:ext>
            </a:extLst>
          </p:cNvPr>
          <p:cNvSpPr txBox="1">
            <a:spLocks noChangeArrowheads="1"/>
          </p:cNvSpPr>
          <p:nvPr/>
        </p:nvSpPr>
        <p:spPr bwMode="auto">
          <a:xfrm>
            <a:off x="1724704" y="2649910"/>
            <a:ext cx="68600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0" i="0" u="none" strike="noStrike" kern="0" cap="none" spc="0" normalizeH="0" baseline="0" noProof="0" dirty="0">
                <a:ln>
                  <a:noFill/>
                </a:ln>
                <a:solidFill>
                  <a:srgbClr val="000000"/>
                </a:solidFill>
                <a:effectLst/>
                <a:uLnTx/>
                <a:uFillTx/>
                <a:latin typeface="Lato" panose="020F0502020204030203" pitchFamily="34" charset="0"/>
              </a:rPr>
              <a:t>SITE SAFETY IS YOUR RESPONSIBILITY</a:t>
            </a:r>
          </a:p>
        </p:txBody>
      </p:sp>
    </p:spTree>
    <p:extLst>
      <p:ext uri="{BB962C8B-B14F-4D97-AF65-F5344CB8AC3E}">
        <p14:creationId xmlns:p14="http://schemas.microsoft.com/office/powerpoint/2010/main" val="386340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958315" y="966580"/>
            <a:ext cx="8839200" cy="974241"/>
          </a:xfrm>
          <a:prstGeom prst="rect">
            <a:avLst/>
          </a:prstGeom>
          <a:noFill/>
        </p:spPr>
        <p:txBody>
          <a:bodyPr wrap="square" rtlCol="0">
            <a:spAutoFit/>
          </a:bodyPr>
          <a:lstStyle/>
          <a:p>
            <a:pPr algn="ctr">
              <a:lnSpc>
                <a:spcPct val="150000"/>
              </a:lnSpc>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SITE SPECIFIC RULES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471984"/>
            <a:ext cx="8913626" cy="70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indent="0" algn="ctr" eaLnBrk="1" hangingPunct="1">
              <a:spcAft>
                <a:spcPts val="600"/>
              </a:spcAft>
              <a:defRPr/>
            </a:pPr>
            <a:r>
              <a:rPr lang="en-GB" altLang="en-US" sz="1800" dirty="0">
                <a:latin typeface="Lato Heavy" panose="020F0502020204030203" pitchFamily="34" charset="0"/>
                <a:ea typeface="Lato Heavy" panose="020F0502020204030203" pitchFamily="34" charset="0"/>
                <a:cs typeface="Lato Heavy" panose="020F0502020204030203" pitchFamily="34" charset="0"/>
              </a:rPr>
              <a:t>ALL R G Carter Group Sites are governed by the following RULES:</a:t>
            </a:r>
          </a:p>
          <a:p>
            <a:pPr marL="0" indent="0" eaLnBrk="1" hangingPunct="1">
              <a:spcAft>
                <a:spcPts val="600"/>
              </a:spcAft>
              <a:defRPr/>
            </a:pPr>
            <a:endParaRPr lang="en-GB" altLang="en-US" sz="1800" dirty="0">
              <a:solidFill>
                <a:srgbClr val="445159"/>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a:p>
            <a:pPr marL="363538" indent="-363538" fontAlgn="base">
              <a:spcBef>
                <a:spcPct val="50000"/>
              </a:spcBef>
              <a:spcAft>
                <a:spcPts val="600"/>
              </a:spcAft>
              <a:buFont typeface="Arial" panose="020B0604020202020204" pitchFamily="34" charset="0"/>
              <a:buChar char="•"/>
              <a:defRPr/>
            </a:pPr>
            <a:r>
              <a:rPr lang="en-GB" altLang="en-US" sz="1800" dirty="0">
                <a:solidFill>
                  <a:srgbClr val="DB343E"/>
                </a:solidFill>
                <a:latin typeface="Lato" panose="020F0502020204030203" pitchFamily="34" charset="0"/>
              </a:rPr>
              <a:t>No vehicles or plant </a:t>
            </a:r>
            <a:r>
              <a:rPr lang="en-GB" altLang="en-US" sz="1800" dirty="0">
                <a:solidFill>
                  <a:srgbClr val="445159"/>
                </a:solidFill>
                <a:latin typeface="Lato" panose="020F0502020204030203" pitchFamily="34" charset="0"/>
              </a:rPr>
              <a:t>are to be left unattended with the engine running or keys left in the ignition. </a:t>
            </a:r>
          </a:p>
          <a:p>
            <a:pPr marL="363538" indent="-363538" fontAlgn="base">
              <a:spcBef>
                <a:spcPct val="50000"/>
              </a:spcBef>
              <a:spcAft>
                <a:spcPts val="600"/>
              </a:spcAft>
              <a:buFont typeface="Arial" panose="020B0604020202020204" pitchFamily="34" charset="0"/>
              <a:buChar char="•"/>
              <a:defRPr/>
            </a:pPr>
            <a:r>
              <a:rPr lang="en-GB" altLang="en-US" sz="1800" dirty="0">
                <a:solidFill>
                  <a:srgbClr val="DB343E"/>
                </a:solidFill>
                <a:latin typeface="Lato" panose="020F0502020204030203" pitchFamily="34" charset="0"/>
              </a:rPr>
              <a:t>NO FIRES </a:t>
            </a:r>
            <a:r>
              <a:rPr lang="en-GB" altLang="en-US" sz="1800" dirty="0">
                <a:solidFill>
                  <a:srgbClr val="445159"/>
                </a:solidFill>
                <a:latin typeface="Lato" panose="020F0502020204030203" pitchFamily="34" charset="0"/>
              </a:rPr>
              <a:t>of any kind are permitted on site. </a:t>
            </a:r>
          </a:p>
          <a:p>
            <a:pPr marL="363538" indent="-363538" fontAlgn="base">
              <a:spcBef>
                <a:spcPct val="50000"/>
              </a:spcBef>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SMOKING is only permitted in designated areas and not on site. </a:t>
            </a:r>
          </a:p>
          <a:p>
            <a:pPr marL="363538" indent="-363538" fontAlgn="base">
              <a:spcBef>
                <a:spcPct val="50000"/>
              </a:spcBef>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All persons working on site must be fully trained and competed to safely use the plant, equipment or substances they are working with. </a:t>
            </a:r>
          </a:p>
          <a:p>
            <a:pPr marL="363538" indent="-363538" fontAlgn="base">
              <a:spcBef>
                <a:spcPct val="50000"/>
              </a:spcBef>
              <a:spcAft>
                <a:spcPts val="600"/>
              </a:spcAft>
              <a:buFont typeface="Arial" panose="020B0604020202020204" pitchFamily="34" charset="0"/>
              <a:buChar char="•"/>
              <a:defRPr/>
            </a:pPr>
            <a:r>
              <a:rPr lang="en-GB" altLang="en-US" sz="1800" dirty="0">
                <a:solidFill>
                  <a:srgbClr val="DB343E"/>
                </a:solidFill>
                <a:latin typeface="Lato" panose="020F0502020204030203" pitchFamily="34" charset="0"/>
              </a:rPr>
              <a:t>Trainees and young persons </a:t>
            </a:r>
            <a:r>
              <a:rPr lang="en-GB" altLang="en-US" sz="1800" dirty="0">
                <a:solidFill>
                  <a:srgbClr val="445159"/>
                </a:solidFill>
                <a:latin typeface="Lato" panose="020F0502020204030203" pitchFamily="34" charset="0"/>
              </a:rPr>
              <a:t>will only be permitted on site where they </a:t>
            </a:r>
            <a:r>
              <a:rPr lang="en-GB" altLang="en-US" sz="1800" dirty="0">
                <a:solidFill>
                  <a:srgbClr val="DB343E"/>
                </a:solidFill>
                <a:latin typeface="Lato" panose="020F0502020204030203" pitchFamily="34" charset="0"/>
              </a:rPr>
              <a:t>have direct supervision </a:t>
            </a:r>
            <a:r>
              <a:rPr lang="en-GB" altLang="en-US" sz="1800" dirty="0">
                <a:solidFill>
                  <a:srgbClr val="445159"/>
                </a:solidFill>
                <a:latin typeface="Lato" panose="020F0502020204030203" pitchFamily="34" charset="0"/>
              </a:rPr>
              <a:t>at all times and a suitable </a:t>
            </a:r>
            <a:r>
              <a:rPr lang="en-GB" altLang="en-US" sz="1800" dirty="0">
                <a:solidFill>
                  <a:srgbClr val="DB343E"/>
                </a:solidFill>
                <a:latin typeface="Lato" panose="020F0502020204030203" pitchFamily="34" charset="0"/>
              </a:rPr>
              <a:t>Method Statement/Risk Assessment </a:t>
            </a:r>
            <a:r>
              <a:rPr lang="en-GB" altLang="en-US" sz="1800" dirty="0">
                <a:solidFill>
                  <a:srgbClr val="445159"/>
                </a:solidFill>
                <a:latin typeface="Lato" panose="020F0502020204030203" pitchFamily="34" charset="0"/>
              </a:rPr>
              <a:t>has been carried out for the tasks they are undertaking. </a:t>
            </a:r>
          </a:p>
          <a:p>
            <a:pPr marL="363538" indent="-363538" fontAlgn="base">
              <a:spcBef>
                <a:spcPct val="50000"/>
              </a:spcBef>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All persons on </a:t>
            </a:r>
            <a:r>
              <a:rPr lang="en-GB" altLang="en-US" sz="1800" dirty="0">
                <a:solidFill>
                  <a:srgbClr val="DB343E"/>
                </a:solidFill>
                <a:latin typeface="Lato" panose="020F0502020204030203" pitchFamily="34" charset="0"/>
              </a:rPr>
              <a:t>site MUST wear the appropriate PPE </a:t>
            </a:r>
            <a:r>
              <a:rPr lang="en-GB" altLang="en-US" sz="1800" dirty="0">
                <a:solidFill>
                  <a:srgbClr val="445159"/>
                </a:solidFill>
                <a:latin typeface="Lato" panose="020F0502020204030203" pitchFamily="34" charset="0"/>
              </a:rPr>
              <a:t>at all times for the task they are doing. Shorts, short trousers and bare tops are strictly prohibited even if they are worn under high-visibility tops.</a:t>
            </a:r>
          </a:p>
          <a:p>
            <a:pPr marL="363538" indent="-363538" fontAlgn="base">
              <a:spcBef>
                <a:spcPct val="50000"/>
              </a:spcBef>
              <a:spcAft>
                <a:spcPts val="600"/>
              </a:spcAft>
              <a:buFont typeface="Arial" panose="020B0604020202020204" pitchFamily="34" charset="0"/>
              <a:buChar char="•"/>
              <a:defRPr/>
            </a:pPr>
            <a:r>
              <a:rPr lang="en-GB" altLang="en-US" sz="1800" dirty="0">
                <a:solidFill>
                  <a:srgbClr val="445159"/>
                </a:solidFill>
                <a:latin typeface="Lato" panose="020F0502020204030203" pitchFamily="34" charset="0"/>
              </a:rPr>
              <a:t>Abusive or offensive behaviour will not be tolerated in any form inside or outside the site boundaries. </a:t>
            </a: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253679" y="46208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SITE SPECIFIC TOPICS</a:t>
            </a:r>
          </a:p>
        </p:txBody>
      </p:sp>
      <p:sp>
        <p:nvSpPr>
          <p:cNvPr id="12" name="TextBox 11">
            <a:extLst>
              <a:ext uri="{FF2B5EF4-FFF2-40B4-BE49-F238E27FC236}">
                <a16:creationId xmlns:a16="http://schemas.microsoft.com/office/drawing/2014/main" id="{7019A2AC-673C-449E-9024-6904BFC64885}"/>
              </a:ext>
            </a:extLst>
          </p:cNvPr>
          <p:cNvSpPr txBox="1">
            <a:spLocks noChangeArrowheads="1"/>
          </p:cNvSpPr>
          <p:nvPr/>
        </p:nvSpPr>
        <p:spPr bwMode="auto">
          <a:xfrm>
            <a:off x="1947913" y="2591126"/>
            <a:ext cx="68600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0" i="0" u="none" strike="noStrike" kern="0" cap="none" spc="0" normalizeH="0" baseline="0" noProof="0" dirty="0">
                <a:ln>
                  <a:noFill/>
                </a:ln>
                <a:solidFill>
                  <a:srgbClr val="000000"/>
                </a:solidFill>
                <a:effectLst/>
                <a:uLnTx/>
                <a:uFillTx/>
                <a:latin typeface="Lato" panose="020F0502020204030203" pitchFamily="34" charset="0"/>
              </a:rPr>
              <a:t>SITE SAFETY IS YOUR RESPONSIBILITY</a:t>
            </a:r>
          </a:p>
        </p:txBody>
      </p:sp>
    </p:spTree>
    <p:extLst>
      <p:ext uri="{BB962C8B-B14F-4D97-AF65-F5344CB8AC3E}">
        <p14:creationId xmlns:p14="http://schemas.microsoft.com/office/powerpoint/2010/main" val="369448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72318" y="1066143"/>
            <a:ext cx="8839200" cy="974241"/>
          </a:xfrm>
          <a:prstGeom prst="rect">
            <a:avLst/>
          </a:prstGeom>
          <a:noFill/>
        </p:spPr>
        <p:txBody>
          <a:bodyPr wrap="square" rtlCol="0">
            <a:spAutoFit/>
          </a:bodyPr>
          <a:lstStyle/>
          <a:p>
            <a:pPr algn="ctr">
              <a:lnSpc>
                <a:spcPct val="150000"/>
              </a:lnSpc>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COMPETENCY</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163544"/>
            <a:ext cx="8913626" cy="70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363538" indent="-363538" eaLnBrk="1" hangingPunct="1">
              <a:spcBef>
                <a:spcPct val="50000"/>
              </a:spcBef>
              <a:spcAft>
                <a:spcPts val="600"/>
              </a:spcAft>
              <a:buFontTx/>
              <a:buChar char="•"/>
              <a:tabLst>
                <a:tab pos="87313" algn="l"/>
                <a:tab pos="363538" algn="l"/>
              </a:tabLst>
              <a:defRPr/>
            </a:pPr>
            <a:r>
              <a:rPr lang="en-GB" altLang="en-US" sz="1800" dirty="0">
                <a:solidFill>
                  <a:srgbClr val="445159"/>
                </a:solidFill>
                <a:latin typeface="Lato" panose="020F0502020204030203" pitchFamily="34" charset="0"/>
              </a:rPr>
              <a:t>It is a requirement of R G Carter Group that </a:t>
            </a:r>
            <a:r>
              <a:rPr lang="en-GB" altLang="en-US" sz="1800" dirty="0">
                <a:solidFill>
                  <a:srgbClr val="DB343E"/>
                </a:solidFill>
                <a:latin typeface="Lato" panose="020F0502020204030203" pitchFamily="34" charset="0"/>
              </a:rPr>
              <a:t>ALL PERSONNEL </a:t>
            </a:r>
            <a:r>
              <a:rPr lang="en-GB" altLang="en-US" sz="1800" dirty="0">
                <a:solidFill>
                  <a:srgbClr val="445159"/>
                </a:solidFill>
                <a:latin typeface="Lato" panose="020F0502020204030203" pitchFamily="34" charset="0"/>
              </a:rPr>
              <a:t>working on site hold a current card of Competence. </a:t>
            </a:r>
          </a:p>
          <a:p>
            <a:pPr marL="363538" indent="-363538" eaLnBrk="1" hangingPunct="1">
              <a:spcBef>
                <a:spcPct val="50000"/>
              </a:spcBef>
              <a:spcAft>
                <a:spcPts val="600"/>
              </a:spcAft>
              <a:buFontTx/>
              <a:buChar char="•"/>
              <a:tabLst>
                <a:tab pos="87313" algn="l"/>
                <a:tab pos="363538" algn="l"/>
              </a:tabLst>
              <a:defRPr/>
            </a:pPr>
            <a:r>
              <a:rPr lang="en-GB" altLang="en-US" sz="1800" dirty="0">
                <a:solidFill>
                  <a:srgbClr val="445159"/>
                </a:solidFill>
                <a:latin typeface="Lato" panose="020F0502020204030203" pitchFamily="34" charset="0"/>
              </a:rPr>
              <a:t>AS A MINIMUM, a </a:t>
            </a:r>
            <a:r>
              <a:rPr lang="en-GB" altLang="en-US" sz="1800" dirty="0">
                <a:solidFill>
                  <a:srgbClr val="DB343E"/>
                </a:solidFill>
                <a:latin typeface="Lato" panose="020F0502020204030203" pitchFamily="34" charset="0"/>
              </a:rPr>
              <a:t>touch screen test </a:t>
            </a:r>
            <a:r>
              <a:rPr lang="en-GB" altLang="en-US" sz="1800" dirty="0">
                <a:solidFill>
                  <a:srgbClr val="445159"/>
                </a:solidFill>
                <a:latin typeface="Lato" panose="020F0502020204030203" pitchFamily="34" charset="0"/>
              </a:rPr>
              <a:t>must have been passed within the last three months to determine Health and Safety Competence and details of competency should be provided PRIOR to any commencement of works on site.</a:t>
            </a:r>
          </a:p>
          <a:p>
            <a:pPr marL="363538" indent="-363538" eaLnBrk="1" hangingPunct="1">
              <a:spcBef>
                <a:spcPct val="50000"/>
              </a:spcBef>
              <a:spcAft>
                <a:spcPts val="600"/>
              </a:spcAft>
              <a:buFontTx/>
              <a:buChar char="•"/>
              <a:tabLst>
                <a:tab pos="87313" algn="l"/>
                <a:tab pos="363538" algn="l"/>
              </a:tabLst>
              <a:defRPr/>
            </a:pPr>
            <a:r>
              <a:rPr lang="en-GB" altLang="en-US" sz="1800" dirty="0">
                <a:solidFill>
                  <a:srgbClr val="DB343E"/>
                </a:solidFill>
                <a:latin typeface="Lato" panose="020F0502020204030203" pitchFamily="34" charset="0"/>
              </a:rPr>
              <a:t>Cards accepted include: CSCS, CPCS, IPAF</a:t>
            </a:r>
          </a:p>
          <a:p>
            <a:pPr marL="363538" indent="-363538" eaLnBrk="1" hangingPunct="1">
              <a:spcBef>
                <a:spcPct val="50000"/>
              </a:spcBef>
              <a:spcAft>
                <a:spcPts val="600"/>
              </a:spcAft>
              <a:buFontTx/>
              <a:buChar char="•"/>
              <a:tabLst>
                <a:tab pos="87313" algn="l"/>
                <a:tab pos="363538" algn="l"/>
              </a:tabLst>
              <a:defRPr/>
            </a:pPr>
            <a:r>
              <a:rPr lang="en-GB" altLang="en-US" sz="1800" dirty="0">
                <a:solidFill>
                  <a:srgbClr val="445159"/>
                </a:solidFill>
                <a:latin typeface="Lato" panose="020F0502020204030203" pitchFamily="34" charset="0"/>
              </a:rPr>
              <a:t>Where there are 4 or more Sub-Contract personnel on Site the Sub-Contractor MUST also provide a Competent Supervisor who holds the Construction Skills two day Site Supervisor qualification as a minimum. </a:t>
            </a:r>
          </a:p>
          <a:p>
            <a:pPr marL="363538" indent="-363538" eaLnBrk="1" hangingPunct="1">
              <a:spcBef>
                <a:spcPct val="50000"/>
              </a:spcBef>
              <a:spcAft>
                <a:spcPts val="600"/>
              </a:spcAft>
              <a:buFontTx/>
              <a:buChar char="•"/>
              <a:defRPr/>
            </a:pPr>
            <a:r>
              <a:rPr lang="en-GB" altLang="en-US" sz="1800" dirty="0">
                <a:solidFill>
                  <a:srgbClr val="445159"/>
                </a:solidFill>
                <a:latin typeface="Lato" panose="020F0502020204030203" pitchFamily="34" charset="0"/>
              </a:rPr>
              <a:t>This Supervisor will be responsible for managing his workers on site, communicating with the Site Management Team and ensuring compliance with company policies and industry legislation. </a:t>
            </a: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67682" y="49566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2" name="Picture 1">
            <a:extLst>
              <a:ext uri="{FF2B5EF4-FFF2-40B4-BE49-F238E27FC236}">
                <a16:creationId xmlns:a16="http://schemas.microsoft.com/office/drawing/2014/main" id="{05D3081E-A536-491D-B11B-B2100806383E}"/>
              </a:ext>
            </a:extLst>
          </p:cNvPr>
          <p:cNvPicPr>
            <a:picLocks noChangeAspect="1"/>
          </p:cNvPicPr>
          <p:nvPr/>
        </p:nvPicPr>
        <p:blipFill>
          <a:blip r:embed="rId2"/>
          <a:stretch>
            <a:fillRect/>
          </a:stretch>
        </p:blipFill>
        <p:spPr>
          <a:xfrm>
            <a:off x="3479061" y="7890350"/>
            <a:ext cx="3425715" cy="4579832"/>
          </a:xfrm>
          <a:prstGeom prst="rect">
            <a:avLst/>
          </a:prstGeom>
        </p:spPr>
      </p:pic>
    </p:spTree>
    <p:extLst>
      <p:ext uri="{BB962C8B-B14F-4D97-AF65-F5344CB8AC3E}">
        <p14:creationId xmlns:p14="http://schemas.microsoft.com/office/powerpoint/2010/main" val="156114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809532" y="987305"/>
            <a:ext cx="8839200" cy="974241"/>
          </a:xfrm>
          <a:prstGeom prst="rect">
            <a:avLst/>
          </a:prstGeom>
          <a:noFill/>
        </p:spPr>
        <p:txBody>
          <a:bodyPr wrap="square" rtlCol="0">
            <a:spAutoFit/>
          </a:bodyPr>
          <a:lstStyle/>
          <a:p>
            <a:pPr algn="ctr">
              <a:lnSpc>
                <a:spcPct val="150000"/>
              </a:lnSpc>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PERSONAL SAFETY RULES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471984"/>
            <a:ext cx="8913626" cy="70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spcAft>
                <a:spcPts val="600"/>
              </a:spcAft>
              <a:buFont typeface="Arial" panose="020B0604020202020204" pitchFamily="34" charset="0"/>
              <a:buChar char="•"/>
              <a:defRPr/>
            </a:pPr>
            <a:r>
              <a:rPr lang="en-GB" sz="1800" dirty="0">
                <a:solidFill>
                  <a:srgbClr val="445159"/>
                </a:solidFill>
                <a:latin typeface="Lato" panose="020F0502020204030203" pitchFamily="34" charset="0"/>
              </a:rPr>
              <a:t>If others around you act in an unsafe manner, it is your duty to report this to the Site Supervisor/Manager.</a:t>
            </a:r>
          </a:p>
          <a:p>
            <a:pPr>
              <a:spcAft>
                <a:spcPts val="600"/>
              </a:spcAft>
              <a:buFont typeface="Arial" panose="020B0604020202020204" pitchFamily="34" charset="0"/>
              <a:buChar char="•"/>
              <a:defRPr/>
            </a:pPr>
            <a:r>
              <a:rPr lang="en-GB" sz="1800" dirty="0">
                <a:solidFill>
                  <a:srgbClr val="445159"/>
                </a:solidFill>
                <a:latin typeface="Lato" panose="020F0502020204030203" pitchFamily="34" charset="0"/>
              </a:rPr>
              <a:t>The HSE are actively pursuing individuals if they find them to be in breach of health and safety regulations. </a:t>
            </a:r>
          </a:p>
          <a:p>
            <a:pPr>
              <a:spcAft>
                <a:spcPts val="600"/>
              </a:spcAft>
              <a:buFont typeface="Arial" panose="020B0604020202020204" pitchFamily="34" charset="0"/>
              <a:buChar char="•"/>
              <a:defRPr/>
            </a:pPr>
            <a:r>
              <a:rPr lang="en-GB" sz="1800" dirty="0">
                <a:solidFill>
                  <a:srgbClr val="445159"/>
                </a:solidFill>
                <a:latin typeface="Lato" panose="020F0502020204030203" pitchFamily="34" charset="0"/>
              </a:rPr>
              <a:t>Always adhere to the following general safety rules on site and pay attention to the Site Specific Safety Rules later in this presentation. </a:t>
            </a:r>
          </a:p>
          <a:p>
            <a:pPr>
              <a:spcAft>
                <a:spcPts val="600"/>
              </a:spcAft>
              <a:defRPr/>
            </a:pPr>
            <a:endParaRPr lang="en-GB" sz="1800" dirty="0">
              <a:solidFill>
                <a:srgbClr val="445159"/>
              </a:solidFill>
              <a:latin typeface="Lato" panose="020F0502020204030203" pitchFamily="34" charset="0"/>
            </a:endParaRPr>
          </a:p>
          <a:p>
            <a:pPr marL="711200" indent="-347663">
              <a:spcAft>
                <a:spcPts val="600"/>
              </a:spcAft>
              <a:buFont typeface="Courier New" panose="02070309020205020404" pitchFamily="49" charset="0"/>
              <a:buChar char="o"/>
              <a:defRPr/>
            </a:pPr>
            <a:r>
              <a:rPr lang="en-GB" sz="1800" dirty="0">
                <a:solidFill>
                  <a:srgbClr val="445159"/>
                </a:solidFill>
                <a:latin typeface="Lato" panose="020F0502020204030203" pitchFamily="34" charset="0"/>
              </a:rPr>
              <a:t>Follow Safe Systems of Work at all times. Read and Understand these </a:t>
            </a:r>
            <a:r>
              <a:rPr lang="en-GB" sz="1800" b="1" dirty="0">
                <a:solidFill>
                  <a:srgbClr val="445159"/>
                </a:solidFill>
                <a:latin typeface="Lato" panose="020F0502020204030203" pitchFamily="34" charset="0"/>
              </a:rPr>
              <a:t>BEFORE </a:t>
            </a:r>
            <a:r>
              <a:rPr lang="en-GB" sz="1800" dirty="0">
                <a:solidFill>
                  <a:srgbClr val="445159"/>
                </a:solidFill>
                <a:latin typeface="Lato" panose="020F0502020204030203" pitchFamily="34" charset="0"/>
              </a:rPr>
              <a:t>you commence work.</a:t>
            </a:r>
          </a:p>
          <a:p>
            <a:pPr marL="711200" indent="-347663">
              <a:spcAft>
                <a:spcPts val="600"/>
              </a:spcAft>
              <a:buFont typeface="Courier New" panose="02070309020205020404" pitchFamily="49" charset="0"/>
              <a:buChar char="o"/>
              <a:defRPr/>
            </a:pPr>
            <a:r>
              <a:rPr lang="en-GB" sz="1800" dirty="0">
                <a:solidFill>
                  <a:srgbClr val="445159"/>
                </a:solidFill>
                <a:latin typeface="Lato" panose="020F0502020204030203" pitchFamily="34" charset="0"/>
              </a:rPr>
              <a:t>Follow the Working at Height hierarchy for </a:t>
            </a:r>
            <a:r>
              <a:rPr lang="en-GB" sz="1800" b="1" dirty="0">
                <a:solidFill>
                  <a:srgbClr val="445159"/>
                </a:solidFill>
                <a:latin typeface="Lato" panose="020F0502020204030203" pitchFamily="34" charset="0"/>
              </a:rPr>
              <a:t>ALL </a:t>
            </a:r>
            <a:r>
              <a:rPr lang="en-GB" sz="1800" dirty="0">
                <a:solidFill>
                  <a:srgbClr val="445159"/>
                </a:solidFill>
                <a:latin typeface="Lato" panose="020F0502020204030203" pitchFamily="34" charset="0"/>
              </a:rPr>
              <a:t>works at height.</a:t>
            </a:r>
          </a:p>
          <a:p>
            <a:pPr marL="711200" indent="-347663">
              <a:spcAft>
                <a:spcPts val="600"/>
              </a:spcAft>
              <a:buFont typeface="Courier New" panose="02070309020205020404" pitchFamily="49" charset="0"/>
              <a:buChar char="o"/>
              <a:defRPr/>
            </a:pPr>
            <a:r>
              <a:rPr lang="en-GB" sz="1800" dirty="0">
                <a:solidFill>
                  <a:srgbClr val="445159"/>
                </a:solidFill>
                <a:latin typeface="Lato" panose="020F0502020204030203" pitchFamily="34" charset="0"/>
              </a:rPr>
              <a:t>BE AWARE of your surrounding environment and ALWAYS act Safely.</a:t>
            </a:r>
          </a:p>
          <a:p>
            <a:pPr marL="711200" indent="-347663">
              <a:spcAft>
                <a:spcPts val="600"/>
              </a:spcAft>
              <a:buFont typeface="Courier New" panose="02070309020205020404" pitchFamily="49" charset="0"/>
              <a:buChar char="o"/>
              <a:defRPr/>
            </a:pPr>
            <a:r>
              <a:rPr lang="en-GB" sz="1800" dirty="0">
                <a:solidFill>
                  <a:srgbClr val="445159"/>
                </a:solidFill>
                <a:latin typeface="Lato" panose="020F0502020204030203" pitchFamily="34" charset="0"/>
              </a:rPr>
              <a:t>ALWAYS wear the </a:t>
            </a:r>
            <a:r>
              <a:rPr lang="en-GB" sz="1800" b="1" dirty="0">
                <a:solidFill>
                  <a:srgbClr val="445159"/>
                </a:solidFill>
                <a:latin typeface="Lato" panose="020F0502020204030203" pitchFamily="34" charset="0"/>
              </a:rPr>
              <a:t>CORRECT PPE </a:t>
            </a:r>
            <a:r>
              <a:rPr lang="en-GB" sz="1800" dirty="0">
                <a:solidFill>
                  <a:srgbClr val="445159"/>
                </a:solidFill>
                <a:latin typeface="Lato" panose="020F0502020204030203" pitchFamily="34" charset="0"/>
              </a:rPr>
              <a:t>for the task.</a:t>
            </a:r>
          </a:p>
          <a:p>
            <a:pPr marL="711200" indent="-347663">
              <a:spcAft>
                <a:spcPts val="600"/>
              </a:spcAft>
              <a:buFont typeface="Courier New" panose="02070309020205020404" pitchFamily="49" charset="0"/>
              <a:buChar char="o"/>
              <a:defRPr/>
            </a:pPr>
            <a:r>
              <a:rPr lang="en-GB" sz="1800" b="1" dirty="0">
                <a:solidFill>
                  <a:srgbClr val="DB343E"/>
                </a:solidFill>
              </a:rPr>
              <a:t>IF IT’S NOT SAFE, DON’T DO IT!</a:t>
            </a: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2967536" y="55745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sp>
        <p:nvSpPr>
          <p:cNvPr id="7" name="TextBox 6">
            <a:extLst>
              <a:ext uri="{FF2B5EF4-FFF2-40B4-BE49-F238E27FC236}">
                <a16:creationId xmlns:a16="http://schemas.microsoft.com/office/drawing/2014/main" id="{CD0D3303-3FE0-40C0-B2D3-93191942AE6D}"/>
              </a:ext>
            </a:extLst>
          </p:cNvPr>
          <p:cNvSpPr txBox="1">
            <a:spLocks noChangeArrowheads="1"/>
          </p:cNvSpPr>
          <p:nvPr/>
        </p:nvSpPr>
        <p:spPr bwMode="auto">
          <a:xfrm>
            <a:off x="1724704" y="2649910"/>
            <a:ext cx="68600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0" i="0" u="none" strike="noStrike" kern="0" cap="none" spc="0" normalizeH="0" baseline="0" noProof="0" dirty="0">
                <a:ln>
                  <a:noFill/>
                </a:ln>
                <a:solidFill>
                  <a:srgbClr val="000000"/>
                </a:solidFill>
                <a:effectLst/>
                <a:uLnTx/>
                <a:uFillTx/>
                <a:latin typeface="Lato" panose="020F0502020204030203" pitchFamily="34" charset="0"/>
              </a:rPr>
              <a:t>REMEMBER: SAFETY IS EVERYBODY’S RESPONSIBILITY</a:t>
            </a:r>
          </a:p>
        </p:txBody>
      </p:sp>
      <p:pic>
        <p:nvPicPr>
          <p:cNvPr id="3" name="Picture 2">
            <a:extLst>
              <a:ext uri="{FF2B5EF4-FFF2-40B4-BE49-F238E27FC236}">
                <a16:creationId xmlns:a16="http://schemas.microsoft.com/office/drawing/2014/main" id="{4463472A-65E0-439A-9268-13E62FE40EAC}"/>
              </a:ext>
            </a:extLst>
          </p:cNvPr>
          <p:cNvPicPr>
            <a:picLocks noChangeAspect="1"/>
          </p:cNvPicPr>
          <p:nvPr/>
        </p:nvPicPr>
        <p:blipFill>
          <a:blip r:embed="rId2"/>
          <a:stretch>
            <a:fillRect/>
          </a:stretch>
        </p:blipFill>
        <p:spPr>
          <a:xfrm>
            <a:off x="2967536" y="8467342"/>
            <a:ext cx="4448765" cy="2965843"/>
          </a:xfrm>
          <a:prstGeom prst="rect">
            <a:avLst/>
          </a:prstGeom>
        </p:spPr>
      </p:pic>
    </p:spTree>
    <p:extLst>
      <p:ext uri="{BB962C8B-B14F-4D97-AF65-F5344CB8AC3E}">
        <p14:creationId xmlns:p14="http://schemas.microsoft.com/office/powerpoint/2010/main" val="2018407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5" y="782135"/>
            <a:ext cx="8839200" cy="974241"/>
          </a:xfrm>
          <a:prstGeom prst="rect">
            <a:avLst/>
          </a:prstGeom>
          <a:noFill/>
        </p:spPr>
        <p:txBody>
          <a:bodyPr wrap="square" rtlCol="0">
            <a:spAutoFit/>
          </a:bodyPr>
          <a:lstStyle/>
          <a:p>
            <a:pPr algn="ctr">
              <a:lnSpc>
                <a:spcPct val="150000"/>
              </a:lnSpc>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WORK AT HEIGHT</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471984"/>
            <a:ext cx="8913626" cy="70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eaLnBrk="1" hangingPunct="1">
              <a:defRPr/>
            </a:pPr>
            <a:r>
              <a:rPr lang="en-GB" altLang="en-US" sz="1800" dirty="0">
                <a:solidFill>
                  <a:srgbClr val="445159"/>
                </a:solidFill>
                <a:latin typeface="Lato" panose="020F0502020204030203" pitchFamily="34" charset="0"/>
              </a:rPr>
              <a:t>Working at Height remains one of the </a:t>
            </a:r>
            <a:r>
              <a:rPr lang="en-GB" altLang="en-US" sz="1800" b="1" dirty="0">
                <a:solidFill>
                  <a:srgbClr val="445159"/>
                </a:solidFill>
                <a:latin typeface="Lato" panose="020F0502020204030203" pitchFamily="34" charset="0"/>
              </a:rPr>
              <a:t>biggest hazards </a:t>
            </a:r>
            <a:r>
              <a:rPr lang="en-GB" altLang="en-US" sz="1800" dirty="0">
                <a:solidFill>
                  <a:srgbClr val="445159"/>
                </a:solidFill>
                <a:latin typeface="Lato" panose="020F0502020204030203" pitchFamily="34" charset="0"/>
              </a:rPr>
              <a:t>in our industry. In 2011/12, falls from height accounted for nearly a quarter of all fatal injuries to workers</a:t>
            </a:r>
            <a:r>
              <a:rPr lang="en-GB" altLang="en-US" sz="1800" dirty="0">
                <a:solidFill>
                  <a:srgbClr val="DB343E"/>
                </a:solidFill>
                <a:latin typeface="Lato" panose="020F0502020204030203" pitchFamily="34" charset="0"/>
              </a:rPr>
              <a:t>; </a:t>
            </a:r>
            <a:r>
              <a:rPr lang="en-GB" altLang="en-US" sz="1800" b="1" dirty="0">
                <a:solidFill>
                  <a:srgbClr val="DB343E"/>
                </a:solidFill>
                <a:latin typeface="Lato" panose="020F0502020204030203" pitchFamily="34" charset="0"/>
              </a:rPr>
              <a:t>More than six in ten of all fatal falls took place in construction.</a:t>
            </a:r>
          </a:p>
          <a:p>
            <a:pPr eaLnBrk="1" hangingPunct="1">
              <a:defRPr/>
            </a:pPr>
            <a:endParaRPr lang="en-GB" altLang="en-US" sz="1800" b="1" dirty="0">
              <a:solidFill>
                <a:srgbClr val="FF0000"/>
              </a:solidFill>
              <a:latin typeface="Lato" panose="020F0502020204030203" pitchFamily="34" charset="0"/>
            </a:endParaRPr>
          </a:p>
          <a:p>
            <a:pPr marL="0" eaLnBrk="1" hangingPunct="1">
              <a:defRPr/>
            </a:pPr>
            <a:r>
              <a:rPr lang="en-GB" altLang="en-US" sz="1800" dirty="0">
                <a:solidFill>
                  <a:srgbClr val="445159"/>
                </a:solidFill>
                <a:latin typeface="Lato" panose="020F0502020204030203" pitchFamily="34" charset="0"/>
              </a:rPr>
              <a:t>R G Carter policy and Work at Height legislation demands that we only work at height when it has been correctly Risk Assessed, is controlled, and suitable fall protection is in place.</a:t>
            </a:r>
          </a:p>
          <a:p>
            <a:pPr eaLnBrk="1" hangingPunct="1">
              <a:defRPr/>
            </a:pPr>
            <a:r>
              <a:rPr lang="en-GB" altLang="en-US" sz="1800" dirty="0">
                <a:solidFill>
                  <a:srgbClr val="445159"/>
                </a:solidFill>
                <a:latin typeface="Lato" panose="020F0502020204030203" pitchFamily="34" charset="0"/>
              </a:rPr>
              <a:t> </a:t>
            </a:r>
          </a:p>
          <a:p>
            <a:pPr marL="0" eaLnBrk="1" hangingPunct="1">
              <a:defRPr/>
            </a:pPr>
            <a:r>
              <a:rPr lang="en-GB" altLang="en-US" sz="1800" dirty="0">
                <a:solidFill>
                  <a:srgbClr val="445159"/>
                </a:solidFill>
                <a:latin typeface="Lato" panose="020F0502020204030203" pitchFamily="34" charset="0"/>
              </a:rPr>
              <a:t>A Ladder or Stepladder of any kind will only be used as a working place in the event that a Risk Assessment determines no other method can be adopted, and ONLY in conjunction with a PERMIT FOR THE USE OF STEPLADDERS. </a:t>
            </a: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30469" y="32407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sp>
        <p:nvSpPr>
          <p:cNvPr id="7" name="TextBox 6">
            <a:extLst>
              <a:ext uri="{FF2B5EF4-FFF2-40B4-BE49-F238E27FC236}">
                <a16:creationId xmlns:a16="http://schemas.microsoft.com/office/drawing/2014/main" id="{CD0D3303-3FE0-40C0-B2D3-93191942AE6D}"/>
              </a:ext>
            </a:extLst>
          </p:cNvPr>
          <p:cNvSpPr txBox="1">
            <a:spLocks noChangeArrowheads="1"/>
          </p:cNvSpPr>
          <p:nvPr/>
        </p:nvSpPr>
        <p:spPr bwMode="auto">
          <a:xfrm>
            <a:off x="1724704" y="2649910"/>
            <a:ext cx="68600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0" i="0" u="none" strike="noStrike" kern="0" cap="none" spc="0" normalizeH="0" baseline="0" noProof="0" dirty="0">
                <a:ln>
                  <a:noFill/>
                </a:ln>
                <a:solidFill>
                  <a:srgbClr val="000000"/>
                </a:solidFill>
                <a:effectLst/>
                <a:uLnTx/>
                <a:uFillTx/>
                <a:latin typeface="Lato" panose="020F0502020204030203" pitchFamily="34" charset="0"/>
              </a:rPr>
              <a:t>REMEMBER: SAFETY IS EVERYBODY’S RESPONSIBILITY</a:t>
            </a:r>
          </a:p>
        </p:txBody>
      </p:sp>
      <p:pic>
        <p:nvPicPr>
          <p:cNvPr id="2" name="Picture 1">
            <a:extLst>
              <a:ext uri="{FF2B5EF4-FFF2-40B4-BE49-F238E27FC236}">
                <a16:creationId xmlns:a16="http://schemas.microsoft.com/office/drawing/2014/main" id="{141CFC11-D129-4FC2-8917-C1077EC40EED}"/>
              </a:ext>
            </a:extLst>
          </p:cNvPr>
          <p:cNvPicPr>
            <a:picLocks noChangeAspect="1"/>
          </p:cNvPicPr>
          <p:nvPr/>
        </p:nvPicPr>
        <p:blipFill>
          <a:blip r:embed="rId2"/>
          <a:stretch>
            <a:fillRect/>
          </a:stretch>
        </p:blipFill>
        <p:spPr>
          <a:xfrm>
            <a:off x="777503" y="6741838"/>
            <a:ext cx="8871229" cy="4452840"/>
          </a:xfrm>
          <a:prstGeom prst="rect">
            <a:avLst/>
          </a:prstGeom>
        </p:spPr>
      </p:pic>
    </p:spTree>
    <p:extLst>
      <p:ext uri="{BB962C8B-B14F-4D97-AF65-F5344CB8AC3E}">
        <p14:creationId xmlns:p14="http://schemas.microsoft.com/office/powerpoint/2010/main" val="3835180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983891" y="772895"/>
            <a:ext cx="8839200" cy="974241"/>
          </a:xfrm>
          <a:prstGeom prst="rect">
            <a:avLst/>
          </a:prstGeom>
          <a:noFill/>
        </p:spPr>
        <p:txBody>
          <a:bodyPr wrap="square" rtlCol="0">
            <a:spAutoFit/>
          </a:bodyPr>
          <a:lstStyle/>
          <a:p>
            <a:pPr algn="ctr">
              <a:lnSpc>
                <a:spcPct val="150000"/>
              </a:lnSpc>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WORK AT HEIGHT</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471984"/>
            <a:ext cx="8913626" cy="70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algn="ctr" eaLnBrk="1" fontAlgn="base" hangingPunct="1">
              <a:spcBef>
                <a:spcPct val="0"/>
              </a:spcBef>
              <a:spcAft>
                <a:spcPct val="0"/>
              </a:spcAft>
              <a:defRPr/>
            </a:pPr>
            <a:r>
              <a:rPr lang="en-GB" altLang="en-US" sz="1800" kern="0" dirty="0">
                <a:solidFill>
                  <a:srgbClr val="445159"/>
                </a:solidFill>
                <a:latin typeface="Lato" panose="020F0502020204030203" pitchFamily="34" charset="0"/>
              </a:rPr>
              <a:t>All R G Carter sites operate a </a:t>
            </a:r>
            <a:r>
              <a:rPr lang="en-GB" altLang="en-US" sz="1800" kern="0" dirty="0">
                <a:solidFill>
                  <a:srgbClr val="DB343E"/>
                </a:solidFill>
                <a:latin typeface="Lato" panose="020F0502020204030203" pitchFamily="34" charset="0"/>
              </a:rPr>
              <a:t>100% scaffold tagging system </a:t>
            </a:r>
            <a:r>
              <a:rPr lang="en-GB" altLang="en-US" sz="1800" kern="0" dirty="0">
                <a:solidFill>
                  <a:srgbClr val="445159"/>
                </a:solidFill>
                <a:latin typeface="Lato" panose="020F0502020204030203" pitchFamily="34" charset="0"/>
              </a:rPr>
              <a:t>for all fixed and </a:t>
            </a:r>
          </a:p>
          <a:p>
            <a:pPr marL="0" lvl="0" indent="0" algn="ctr" eaLnBrk="1" fontAlgn="base" hangingPunct="1">
              <a:spcBef>
                <a:spcPct val="0"/>
              </a:spcBef>
              <a:spcAft>
                <a:spcPct val="0"/>
              </a:spcAft>
              <a:defRPr/>
            </a:pPr>
            <a:r>
              <a:rPr lang="en-GB" altLang="en-US" sz="1800" kern="0" dirty="0">
                <a:solidFill>
                  <a:srgbClr val="445159"/>
                </a:solidFill>
                <a:latin typeface="Lato" panose="020F0502020204030203" pitchFamily="34" charset="0"/>
              </a:rPr>
              <a:t>mobile scaffold. </a:t>
            </a:r>
          </a:p>
          <a:p>
            <a:pPr marL="0" lvl="0" indent="0" algn="ctr" eaLnBrk="1" fontAlgn="base" hangingPunct="1">
              <a:spcBef>
                <a:spcPct val="0"/>
              </a:spcBef>
              <a:spcAft>
                <a:spcPct val="0"/>
              </a:spcAft>
              <a:defRPr/>
            </a:pPr>
            <a:endParaRPr lang="en-GB" altLang="en-US" sz="1800" kern="0" dirty="0">
              <a:solidFill>
                <a:srgbClr val="000000"/>
              </a:solidFill>
              <a:latin typeface="Lato" panose="020F0502020204030203" pitchFamily="34" charset="0"/>
            </a:endParaRPr>
          </a:p>
          <a:p>
            <a:pPr marL="261938" lvl="0" indent="-261938" eaLnBrk="1" fontAlgn="base" hangingPunct="1">
              <a:spcBef>
                <a:spcPct val="0"/>
              </a:spcBef>
              <a:spcAft>
                <a:spcPts val="600"/>
              </a:spcAft>
              <a:buFont typeface="Arial" panose="020B0604020202020204" pitchFamily="34" charset="0"/>
              <a:buChar char="•"/>
              <a:defRPr/>
            </a:pPr>
            <a:r>
              <a:rPr lang="en-GB" altLang="en-US" sz="1800" kern="0" dirty="0">
                <a:solidFill>
                  <a:srgbClr val="445159"/>
                </a:solidFill>
                <a:latin typeface="Lato" panose="020F0502020204030203" pitchFamily="34" charset="0"/>
              </a:rPr>
              <a:t>All scaffold tags must be installed upon erection of the scaffold, and altered and updated weekly. </a:t>
            </a:r>
          </a:p>
          <a:p>
            <a:pPr marL="261938" lvl="0" indent="-261938" eaLnBrk="1" fontAlgn="base" hangingPunct="1">
              <a:spcBef>
                <a:spcPct val="0"/>
              </a:spcBef>
              <a:spcAft>
                <a:spcPts val="600"/>
              </a:spcAft>
              <a:buFont typeface="Arial" panose="020B0604020202020204" pitchFamily="34" charset="0"/>
              <a:buChar char="•"/>
              <a:defRPr/>
            </a:pPr>
            <a:r>
              <a:rPr lang="en-GB" altLang="en-US" sz="1800" kern="0" dirty="0">
                <a:solidFill>
                  <a:srgbClr val="445159"/>
                </a:solidFill>
                <a:latin typeface="Lato" panose="020F0502020204030203" pitchFamily="34" charset="0"/>
              </a:rPr>
              <a:t>Inspections must be recorded in the Record of Certification and Inspection of Working Platforms. </a:t>
            </a:r>
          </a:p>
          <a:p>
            <a:pPr marL="261938" lvl="0" indent="-261938" eaLnBrk="1" fontAlgn="base" hangingPunct="1">
              <a:spcBef>
                <a:spcPct val="0"/>
              </a:spcBef>
              <a:spcAft>
                <a:spcPts val="600"/>
              </a:spcAft>
              <a:buFont typeface="Arial" panose="020B0604020202020204" pitchFamily="34" charset="0"/>
              <a:buChar char="•"/>
              <a:defRPr/>
            </a:pPr>
            <a:r>
              <a:rPr lang="en-GB" altLang="en-US" sz="1800" kern="0" dirty="0">
                <a:solidFill>
                  <a:srgbClr val="445159"/>
                </a:solidFill>
                <a:latin typeface="Lato" panose="020F0502020204030203" pitchFamily="34" charset="0"/>
              </a:rPr>
              <a:t>Handover Certificates are required for all Working Platforms and ‘Do Not Alter’ signs fixed at this point.</a:t>
            </a: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279255" y="331338"/>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sp>
        <p:nvSpPr>
          <p:cNvPr id="7" name="TextBox 6">
            <a:extLst>
              <a:ext uri="{FF2B5EF4-FFF2-40B4-BE49-F238E27FC236}">
                <a16:creationId xmlns:a16="http://schemas.microsoft.com/office/drawing/2014/main" id="{CD0D3303-3FE0-40C0-B2D3-93191942AE6D}"/>
              </a:ext>
            </a:extLst>
          </p:cNvPr>
          <p:cNvSpPr txBox="1">
            <a:spLocks noChangeArrowheads="1"/>
          </p:cNvSpPr>
          <p:nvPr/>
        </p:nvSpPr>
        <p:spPr bwMode="auto">
          <a:xfrm>
            <a:off x="1724704" y="2649910"/>
            <a:ext cx="68600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0" i="0" u="none" strike="noStrike" kern="0" cap="none" spc="0" normalizeH="0" baseline="0" noProof="0" dirty="0">
                <a:ln>
                  <a:noFill/>
                </a:ln>
                <a:solidFill>
                  <a:srgbClr val="000000"/>
                </a:solidFill>
                <a:effectLst/>
                <a:uLnTx/>
                <a:uFillTx/>
                <a:latin typeface="Lato" panose="020F0502020204030203" pitchFamily="34" charset="0"/>
              </a:rPr>
              <a:t>REMEMBER: SAFETY IS EVERYBODY’S RESPONSIBILITY</a:t>
            </a:r>
          </a:p>
        </p:txBody>
      </p:sp>
      <p:pic>
        <p:nvPicPr>
          <p:cNvPr id="3" name="Picture 2">
            <a:extLst>
              <a:ext uri="{FF2B5EF4-FFF2-40B4-BE49-F238E27FC236}">
                <a16:creationId xmlns:a16="http://schemas.microsoft.com/office/drawing/2014/main" id="{5108B712-9DCE-44B7-9F84-1A81D29D7028}"/>
              </a:ext>
            </a:extLst>
          </p:cNvPr>
          <p:cNvPicPr>
            <a:picLocks noChangeAspect="1"/>
          </p:cNvPicPr>
          <p:nvPr/>
        </p:nvPicPr>
        <p:blipFill>
          <a:blip r:embed="rId2"/>
          <a:stretch>
            <a:fillRect/>
          </a:stretch>
        </p:blipFill>
        <p:spPr>
          <a:xfrm>
            <a:off x="1724704" y="6642539"/>
            <a:ext cx="7357574" cy="4790646"/>
          </a:xfrm>
          <a:prstGeom prst="rect">
            <a:avLst/>
          </a:prstGeom>
        </p:spPr>
      </p:pic>
      <p:pic>
        <p:nvPicPr>
          <p:cNvPr id="4" name="Picture 3">
            <a:extLst>
              <a:ext uri="{FF2B5EF4-FFF2-40B4-BE49-F238E27FC236}">
                <a16:creationId xmlns:a16="http://schemas.microsoft.com/office/drawing/2014/main" id="{60E824C9-0EF4-4AFA-AC7F-0A75B66578F8}"/>
              </a:ext>
            </a:extLst>
          </p:cNvPr>
          <p:cNvPicPr>
            <a:picLocks noChangeAspect="1"/>
          </p:cNvPicPr>
          <p:nvPr/>
        </p:nvPicPr>
        <p:blipFill>
          <a:blip r:embed="rId3"/>
          <a:stretch>
            <a:fillRect/>
          </a:stretch>
        </p:blipFill>
        <p:spPr>
          <a:xfrm>
            <a:off x="2910869" y="11194678"/>
            <a:ext cx="1621677" cy="310923"/>
          </a:xfrm>
          <a:prstGeom prst="rect">
            <a:avLst/>
          </a:prstGeom>
        </p:spPr>
      </p:pic>
      <p:sp>
        <p:nvSpPr>
          <p:cNvPr id="10" name="TextBox 9">
            <a:extLst>
              <a:ext uri="{FF2B5EF4-FFF2-40B4-BE49-F238E27FC236}">
                <a16:creationId xmlns:a16="http://schemas.microsoft.com/office/drawing/2014/main" id="{F724B37E-A23F-4665-8164-D07DE56C7E9D}"/>
              </a:ext>
            </a:extLst>
          </p:cNvPr>
          <p:cNvSpPr txBox="1"/>
          <p:nvPr/>
        </p:nvSpPr>
        <p:spPr>
          <a:xfrm>
            <a:off x="857017" y="10726004"/>
            <a:ext cx="3962400" cy="307777"/>
          </a:xfrm>
          <a:prstGeom prst="rect">
            <a:avLst/>
          </a:prstGeom>
          <a:noFill/>
          <a:ln>
            <a:noFill/>
          </a:ln>
        </p:spPr>
        <p:txBody>
          <a:bodyPr wrap="square" rtlCol="0">
            <a:spAutoFit/>
          </a:bodyPr>
          <a:lstStyle/>
          <a:p>
            <a:pPr algn="ctr"/>
            <a:r>
              <a:rPr lang="en-GB" sz="1400" dirty="0">
                <a:latin typeface="Lato" panose="020F0502020204030203" pitchFamily="34" charset="0"/>
              </a:rPr>
              <a:t>EXAMPLE GOOD USE OF PODIUM STEPS</a:t>
            </a:r>
          </a:p>
        </p:txBody>
      </p:sp>
    </p:spTree>
    <p:extLst>
      <p:ext uri="{BB962C8B-B14F-4D97-AF65-F5344CB8AC3E}">
        <p14:creationId xmlns:p14="http://schemas.microsoft.com/office/powerpoint/2010/main" val="3993184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5" y="918159"/>
            <a:ext cx="8839200" cy="974241"/>
          </a:xfrm>
          <a:prstGeom prst="rect">
            <a:avLst/>
          </a:prstGeom>
          <a:noFill/>
        </p:spPr>
        <p:txBody>
          <a:bodyPr wrap="square" rtlCol="0">
            <a:spAutoFit/>
          </a:bodyPr>
          <a:lstStyle/>
          <a:p>
            <a:pPr algn="ctr">
              <a:lnSpc>
                <a:spcPct val="150000"/>
              </a:lnSpc>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PPE</a:t>
            </a: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67682" y="394939"/>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sp>
        <p:nvSpPr>
          <p:cNvPr id="7" name="TextBox 6">
            <a:extLst>
              <a:ext uri="{FF2B5EF4-FFF2-40B4-BE49-F238E27FC236}">
                <a16:creationId xmlns:a16="http://schemas.microsoft.com/office/drawing/2014/main" id="{CD0D3303-3FE0-40C0-B2D3-93191942AE6D}"/>
              </a:ext>
            </a:extLst>
          </p:cNvPr>
          <p:cNvSpPr txBox="1">
            <a:spLocks noChangeArrowheads="1"/>
          </p:cNvSpPr>
          <p:nvPr/>
        </p:nvSpPr>
        <p:spPr bwMode="auto">
          <a:xfrm>
            <a:off x="1724704" y="2649910"/>
            <a:ext cx="686000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lvl="0" algn="ctr" eaLnBrk="1" fontAlgn="base" hangingPunct="1">
              <a:spcAft>
                <a:spcPct val="0"/>
              </a:spcAft>
              <a:defRPr/>
            </a:pPr>
            <a:r>
              <a:rPr lang="en-GB" altLang="en-US" sz="2000" kern="0" dirty="0">
                <a:solidFill>
                  <a:srgbClr val="445159"/>
                </a:solidFill>
                <a:latin typeface="Lato" panose="020F0502020204030203" pitchFamily="34" charset="0"/>
              </a:rPr>
              <a:t>Only Corporate or Client branded PPE should be worn on </a:t>
            </a:r>
          </a:p>
          <a:p>
            <a:pPr lvl="0" algn="ctr" eaLnBrk="1" fontAlgn="base" hangingPunct="1">
              <a:spcAft>
                <a:spcPct val="0"/>
              </a:spcAft>
              <a:defRPr/>
            </a:pPr>
            <a:r>
              <a:rPr lang="en-GB" altLang="en-US" sz="2000" kern="0" dirty="0">
                <a:solidFill>
                  <a:srgbClr val="445159"/>
                </a:solidFill>
                <a:latin typeface="Lato" panose="020F0502020204030203" pitchFamily="34" charset="0"/>
              </a:rPr>
              <a:t>R G Carter Sites</a:t>
            </a:r>
          </a:p>
        </p:txBody>
      </p:sp>
      <p:pic>
        <p:nvPicPr>
          <p:cNvPr id="2" name="Picture 1">
            <a:extLst>
              <a:ext uri="{FF2B5EF4-FFF2-40B4-BE49-F238E27FC236}">
                <a16:creationId xmlns:a16="http://schemas.microsoft.com/office/drawing/2014/main" id="{CB99F280-351C-4376-8FD5-F5B23D62C860}"/>
              </a:ext>
            </a:extLst>
          </p:cNvPr>
          <p:cNvPicPr>
            <a:picLocks noChangeAspect="1"/>
          </p:cNvPicPr>
          <p:nvPr/>
        </p:nvPicPr>
        <p:blipFill>
          <a:blip r:embed="rId2"/>
          <a:stretch>
            <a:fillRect/>
          </a:stretch>
        </p:blipFill>
        <p:spPr>
          <a:xfrm>
            <a:off x="1191087" y="3969791"/>
            <a:ext cx="8001663" cy="5998962"/>
          </a:xfrm>
          <a:prstGeom prst="rect">
            <a:avLst/>
          </a:prstGeom>
        </p:spPr>
      </p:pic>
      <p:sp>
        <p:nvSpPr>
          <p:cNvPr id="11" name="Text Box 14">
            <a:extLst>
              <a:ext uri="{FF2B5EF4-FFF2-40B4-BE49-F238E27FC236}">
                <a16:creationId xmlns:a16="http://schemas.microsoft.com/office/drawing/2014/main" id="{65783558-865D-486F-85E1-8482CAD45B60}"/>
              </a:ext>
            </a:extLst>
          </p:cNvPr>
          <p:cNvSpPr txBox="1">
            <a:spLocks noChangeArrowheads="1"/>
          </p:cNvSpPr>
          <p:nvPr/>
        </p:nvSpPr>
        <p:spPr bwMode="auto">
          <a:xfrm>
            <a:off x="950258" y="10555119"/>
            <a:ext cx="89136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eaLnBrk="1" fontAlgn="base" hangingPunct="1">
              <a:spcBef>
                <a:spcPct val="0"/>
              </a:spcBef>
              <a:spcAft>
                <a:spcPct val="0"/>
              </a:spcAft>
              <a:defRPr/>
            </a:pPr>
            <a:r>
              <a:rPr lang="en-GB" altLang="en-US" sz="1800" kern="0" dirty="0">
                <a:solidFill>
                  <a:srgbClr val="DB343E"/>
                </a:solidFill>
                <a:latin typeface="Lato" panose="020F0502020204030203" pitchFamily="34" charset="0"/>
              </a:rPr>
              <a:t>Additional PPE is to be worn as required by Risk Assessment or Site Specific Rules.</a:t>
            </a:r>
          </a:p>
        </p:txBody>
      </p:sp>
    </p:spTree>
    <p:extLst>
      <p:ext uri="{BB962C8B-B14F-4D97-AF65-F5344CB8AC3E}">
        <p14:creationId xmlns:p14="http://schemas.microsoft.com/office/powerpoint/2010/main" val="2464271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72318" y="985302"/>
            <a:ext cx="8839200" cy="974241"/>
          </a:xfrm>
          <a:prstGeom prst="rect">
            <a:avLst/>
          </a:prstGeom>
          <a:noFill/>
        </p:spPr>
        <p:txBody>
          <a:bodyPr wrap="square" rtlCol="0">
            <a:spAutoFit/>
          </a:bodyPr>
          <a:lstStyle/>
          <a:p>
            <a:pPr algn="ctr">
              <a:lnSpc>
                <a:spcPct val="150000"/>
              </a:lnSpc>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SITE SIGNAGE</a:t>
            </a: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67682" y="46208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sp>
        <p:nvSpPr>
          <p:cNvPr id="7" name="TextBox 6">
            <a:extLst>
              <a:ext uri="{FF2B5EF4-FFF2-40B4-BE49-F238E27FC236}">
                <a16:creationId xmlns:a16="http://schemas.microsoft.com/office/drawing/2014/main" id="{CD0D3303-3FE0-40C0-B2D3-93191942AE6D}"/>
              </a:ext>
            </a:extLst>
          </p:cNvPr>
          <p:cNvSpPr txBox="1">
            <a:spLocks noChangeArrowheads="1"/>
          </p:cNvSpPr>
          <p:nvPr/>
        </p:nvSpPr>
        <p:spPr bwMode="auto">
          <a:xfrm>
            <a:off x="1724704" y="2649910"/>
            <a:ext cx="68600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lvl="0" defTabSz="839788" eaLnBrk="1" fontAlgn="base" hangingPunct="1">
              <a:spcBef>
                <a:spcPct val="50000"/>
              </a:spcBef>
              <a:spcAft>
                <a:spcPct val="0"/>
              </a:spcAft>
              <a:defRPr/>
            </a:pPr>
            <a:r>
              <a:rPr lang="en-GB" altLang="en-US" sz="2000" kern="0" dirty="0">
                <a:solidFill>
                  <a:srgbClr val="445159"/>
                </a:solidFill>
                <a:latin typeface="Lato" panose="020F0502020204030203" pitchFamily="34" charset="0"/>
              </a:rPr>
              <a:t>All RG Carter sites have a </a:t>
            </a:r>
            <a:r>
              <a:rPr lang="en-GB" altLang="en-US" sz="2000" kern="0" dirty="0">
                <a:solidFill>
                  <a:srgbClr val="DB343E"/>
                </a:solidFill>
                <a:latin typeface="Lato" panose="020F0502020204030203" pitchFamily="34" charset="0"/>
              </a:rPr>
              <a:t>DAILY SITE HAZARD BOARD </a:t>
            </a:r>
            <a:r>
              <a:rPr lang="en-GB" altLang="en-US" sz="2000" kern="0" dirty="0">
                <a:solidFill>
                  <a:srgbClr val="445159"/>
                </a:solidFill>
                <a:latin typeface="Lato" panose="020F0502020204030203" pitchFamily="34" charset="0"/>
              </a:rPr>
              <a:t>at the entrance. You MUST read this and pay attention to all other site signage before and during your time on site.</a:t>
            </a:r>
          </a:p>
        </p:txBody>
      </p:sp>
      <p:pic>
        <p:nvPicPr>
          <p:cNvPr id="3" name="Picture 2">
            <a:extLst>
              <a:ext uri="{FF2B5EF4-FFF2-40B4-BE49-F238E27FC236}">
                <a16:creationId xmlns:a16="http://schemas.microsoft.com/office/drawing/2014/main" id="{768569DD-AC2A-45E9-B05A-AF74750FA79F}"/>
              </a:ext>
            </a:extLst>
          </p:cNvPr>
          <p:cNvPicPr>
            <a:picLocks noChangeAspect="1"/>
          </p:cNvPicPr>
          <p:nvPr/>
        </p:nvPicPr>
        <p:blipFill>
          <a:blip r:embed="rId2"/>
          <a:stretch>
            <a:fillRect/>
          </a:stretch>
        </p:blipFill>
        <p:spPr>
          <a:xfrm>
            <a:off x="942648" y="4050829"/>
            <a:ext cx="8498541" cy="7705126"/>
          </a:xfrm>
          <a:prstGeom prst="rect">
            <a:avLst/>
          </a:prstGeom>
        </p:spPr>
      </p:pic>
    </p:spTree>
    <p:extLst>
      <p:ext uri="{BB962C8B-B14F-4D97-AF65-F5344CB8AC3E}">
        <p14:creationId xmlns:p14="http://schemas.microsoft.com/office/powerpoint/2010/main" val="3805636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7C0133-67E7-4F34-9321-241CFC7B85C3}"/>
              </a:ext>
            </a:extLst>
          </p:cNvPr>
          <p:cNvSpPr txBox="1"/>
          <p:nvPr/>
        </p:nvSpPr>
        <p:spPr>
          <a:xfrm>
            <a:off x="772319" y="3536834"/>
            <a:ext cx="8839200" cy="7381701"/>
          </a:xfrm>
          <a:prstGeom prst="rect">
            <a:avLst/>
          </a:prstGeom>
          <a:noFill/>
        </p:spPr>
        <p:txBody>
          <a:bodyPr wrap="square" rtlCol="0">
            <a:spAutoFit/>
          </a:bodyPr>
          <a:lstStyle/>
          <a:p>
            <a:pPr algn="ctr">
              <a:lnSpc>
                <a:spcPct val="150000"/>
              </a:lnSpc>
              <a:buFontTx/>
              <a:buNone/>
            </a:pPr>
            <a:r>
              <a:rPr lang="en-GB" altLang="en-US" sz="3200" dirty="0">
                <a:solidFill>
                  <a:srgbClr val="445159"/>
                </a:solidFill>
                <a:latin typeface="Lato" panose="020F0502020204030203" pitchFamily="34" charset="0"/>
                <a:cs typeface="Arial" charset="0"/>
              </a:rPr>
              <a:t>Welcome to our site. Here at R.G Carter we believe that site safety relies on every individual having the right culture and attitude towards following a safe system of work at all times. </a:t>
            </a:r>
          </a:p>
          <a:p>
            <a:pPr algn="ctr">
              <a:lnSpc>
                <a:spcPct val="150000"/>
              </a:lnSpc>
              <a:buFontTx/>
              <a:buNone/>
            </a:pPr>
            <a:r>
              <a:rPr lang="en-GB" altLang="en-US" sz="3200" dirty="0">
                <a:solidFill>
                  <a:srgbClr val="445159"/>
                </a:solidFill>
                <a:latin typeface="Lato" panose="020F0502020204030203" pitchFamily="34" charset="0"/>
                <a:cs typeface="Arial" charset="0"/>
              </a:rPr>
              <a:t> </a:t>
            </a:r>
          </a:p>
          <a:p>
            <a:pPr algn="ctr">
              <a:lnSpc>
                <a:spcPct val="150000"/>
              </a:lnSpc>
              <a:buFontTx/>
              <a:buNone/>
            </a:pPr>
            <a:r>
              <a:rPr lang="en-GB" altLang="en-US" sz="3200" dirty="0">
                <a:solidFill>
                  <a:srgbClr val="445159"/>
                </a:solidFill>
                <a:latin typeface="Lato" panose="020F0502020204030203" pitchFamily="34" charset="0"/>
                <a:cs typeface="Arial" charset="0"/>
              </a:rPr>
              <a:t>We expect you to listen carefully to the individual elements of this induction and apply the culture of safety first to all you do </a:t>
            </a:r>
          </a:p>
          <a:p>
            <a:pPr algn="ctr">
              <a:lnSpc>
                <a:spcPct val="150000"/>
              </a:lnSpc>
              <a:buFontTx/>
              <a:buNone/>
            </a:pPr>
            <a:r>
              <a:rPr lang="en-GB" altLang="en-US" sz="3200" dirty="0">
                <a:solidFill>
                  <a:srgbClr val="445159"/>
                </a:solidFill>
                <a:latin typeface="Lato" panose="020F0502020204030203" pitchFamily="34" charset="0"/>
                <a:cs typeface="Arial" charset="0"/>
              </a:rPr>
              <a:t>whilst on site. </a:t>
            </a:r>
          </a:p>
          <a:p>
            <a:pPr algn="ctr">
              <a:lnSpc>
                <a:spcPct val="150000"/>
              </a:lnSpc>
            </a:pPr>
            <a:endParaRPr lang="en-GB" sz="3200" dirty="0">
              <a:solidFill>
                <a:srgbClr val="445159"/>
              </a:solidFill>
              <a:latin typeface="Lato" panose="020F0502020204030203" pitchFamily="34" charset="0"/>
            </a:endParaRPr>
          </a:p>
        </p:txBody>
      </p:sp>
      <p:sp>
        <p:nvSpPr>
          <p:cNvPr id="3" name="TextBox 2">
            <a:extLst>
              <a:ext uri="{FF2B5EF4-FFF2-40B4-BE49-F238E27FC236}">
                <a16:creationId xmlns:a16="http://schemas.microsoft.com/office/drawing/2014/main" id="{8D90F118-A05F-4B03-9D66-DAC752C68B5C}"/>
              </a:ext>
            </a:extLst>
          </p:cNvPr>
          <p:cNvSpPr txBox="1"/>
          <p:nvPr/>
        </p:nvSpPr>
        <p:spPr>
          <a:xfrm>
            <a:off x="697784" y="265640"/>
            <a:ext cx="8839200" cy="1174681"/>
          </a:xfrm>
          <a:prstGeom prst="rect">
            <a:avLst/>
          </a:prstGeom>
          <a:noFill/>
        </p:spPr>
        <p:txBody>
          <a:bodyPr wrap="square" rtlCol="0">
            <a:spAutoFit/>
          </a:bodyPr>
          <a:lstStyle/>
          <a:p>
            <a:pPr algn="ctr">
              <a:lnSpc>
                <a:spcPct val="150000"/>
              </a:lnSpc>
              <a:buFontTx/>
              <a:buNone/>
            </a:pPr>
            <a:r>
              <a:rPr lang="en-GB" altLang="en-US" sz="54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WELCOME</a:t>
            </a:r>
            <a:endParaRPr lang="en-GB" sz="54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100884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814306" y="1061256"/>
            <a:ext cx="8839200" cy="1446550"/>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OCCUPATIONAL HEALTH:</a:t>
            </a:r>
          </a:p>
          <a:p>
            <a:pPr algn="ctr">
              <a:buFontTx/>
              <a:buNone/>
            </a:pPr>
            <a:r>
              <a:rPr lang="en-GB" altLang="en-US" sz="4400" dirty="0">
                <a:solidFill>
                  <a:schemeClr val="bg1">
                    <a:lumMod val="65000"/>
                  </a:schemeClr>
                </a:solidFill>
                <a:latin typeface="Lato Heavy" panose="020F0502020204030203" pitchFamily="34" charset="0"/>
                <a:ea typeface="Lato Heavy" panose="020F0502020204030203" pitchFamily="34" charset="0"/>
                <a:cs typeface="Lato Heavy" panose="020F0502020204030203" pitchFamily="34" charset="0"/>
              </a:rPr>
              <a:t>OCCUPATIONAL ILLNESSES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471984"/>
            <a:ext cx="6866965" cy="70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eaLnBrk="1" fontAlgn="base" hangingPunct="1">
              <a:spcBef>
                <a:spcPct val="50000"/>
              </a:spcBef>
              <a:spcAft>
                <a:spcPct val="0"/>
              </a:spcAft>
              <a:defRPr/>
            </a:pPr>
            <a:r>
              <a:rPr lang="en-GB" altLang="en-US" sz="1800" kern="0" dirty="0">
                <a:solidFill>
                  <a:srgbClr val="DB343E"/>
                </a:solidFill>
                <a:latin typeface="Lato" panose="020F0502020204030203" pitchFamily="34" charset="0"/>
              </a:rPr>
              <a:t>SKIN: </a:t>
            </a:r>
            <a:r>
              <a:rPr lang="en-GB" altLang="en-US" sz="1800" kern="0" dirty="0">
                <a:solidFill>
                  <a:srgbClr val="445159"/>
                </a:solidFill>
                <a:latin typeface="Lato" panose="020F0502020204030203" pitchFamily="34" charset="0"/>
              </a:rPr>
              <a:t>Dermatitis is a painful condition caused by contact with certain materials. </a:t>
            </a:r>
            <a:r>
              <a:rPr lang="en-GB" altLang="en-US" sz="1800" kern="0" dirty="0">
                <a:solidFill>
                  <a:srgbClr val="DB343E"/>
                </a:solidFill>
                <a:latin typeface="Lato" panose="020F0502020204030203" pitchFamily="34" charset="0"/>
              </a:rPr>
              <a:t>Protect yourself by: </a:t>
            </a:r>
          </a:p>
          <a:p>
            <a:pPr marL="363538" lvl="0" indent="-363538" eaLnBrk="1" fontAlgn="base" hangingPunct="1">
              <a:spcBef>
                <a:spcPts val="6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Always knowing the COSHH information for the materials you are using;</a:t>
            </a:r>
          </a:p>
          <a:p>
            <a:pPr marL="363538" lvl="0" indent="-363538" eaLnBrk="1" fontAlgn="base" hangingPunct="1">
              <a:spcBef>
                <a:spcPts val="6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Using appropriate hand protection (gloves/barrier cream);</a:t>
            </a:r>
          </a:p>
          <a:p>
            <a:pPr marL="363538" lvl="0" indent="-363538" eaLnBrk="1" fontAlgn="base" hangingPunct="1">
              <a:spcBef>
                <a:spcPts val="6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Avoiding direct contact with materials known to cause the problem;</a:t>
            </a:r>
          </a:p>
          <a:p>
            <a:pPr marL="363538" lvl="0" indent="-363538" eaLnBrk="1" fontAlgn="base" hangingPunct="1">
              <a:spcBef>
                <a:spcPts val="6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Regularly inspecting your hands for dry skin/irritations which can be early signs of the condition and treating these accordingly.</a:t>
            </a:r>
          </a:p>
          <a:p>
            <a:pPr marL="363538" lvl="0" indent="-363538" eaLnBrk="1" fontAlgn="base" hangingPunct="1">
              <a:spcBef>
                <a:spcPts val="600"/>
              </a:spcBef>
              <a:spcAft>
                <a:spcPct val="0"/>
              </a:spcAft>
              <a:buFont typeface="Arial" panose="020B0604020202020204" pitchFamily="34" charset="0"/>
              <a:buChar char="•"/>
              <a:defRPr/>
            </a:pPr>
            <a:endParaRPr lang="en-GB" altLang="en-US" sz="1800" kern="0" dirty="0">
              <a:solidFill>
                <a:srgbClr val="445159"/>
              </a:solidFill>
              <a:latin typeface="Lato" panose="020F0502020204030203" pitchFamily="34" charset="0"/>
            </a:endParaRPr>
          </a:p>
          <a:p>
            <a:pPr marL="0" lvl="0" indent="0" eaLnBrk="1" fontAlgn="base" hangingPunct="1">
              <a:spcBef>
                <a:spcPts val="600"/>
              </a:spcBef>
              <a:spcAft>
                <a:spcPct val="0"/>
              </a:spcAft>
              <a:defRPr/>
            </a:pPr>
            <a:r>
              <a:rPr lang="en-GB" altLang="en-US" sz="1800" kern="0" dirty="0">
                <a:solidFill>
                  <a:srgbClr val="DB343E"/>
                </a:solidFill>
                <a:latin typeface="Lato" panose="020F0502020204030203" pitchFamily="34" charset="0"/>
              </a:rPr>
              <a:t>PARROTS DISEASE: </a:t>
            </a:r>
            <a:r>
              <a:rPr lang="en-GB" altLang="en-US" sz="1800" kern="0" dirty="0">
                <a:solidFill>
                  <a:srgbClr val="445159"/>
                </a:solidFill>
                <a:latin typeface="Lato" panose="020F0502020204030203" pitchFamily="34" charset="0"/>
              </a:rPr>
              <a:t>Caused by contact or inhalation of dust from bird droppings, Psittacosis can cause inflammation of the liver, haemorrhage and pneumonia.</a:t>
            </a:r>
          </a:p>
          <a:p>
            <a:pPr marL="0" lvl="0" indent="0" eaLnBrk="1" fontAlgn="base" hangingPunct="1">
              <a:spcBef>
                <a:spcPts val="600"/>
              </a:spcBef>
              <a:spcAft>
                <a:spcPct val="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50000"/>
              </a:spcBef>
              <a:spcAft>
                <a:spcPct val="0"/>
              </a:spcAft>
              <a:defRPr/>
            </a:pPr>
            <a:r>
              <a:rPr lang="en-GB" altLang="en-US" sz="1800" kern="0" dirty="0">
                <a:solidFill>
                  <a:srgbClr val="DB343E"/>
                </a:solidFill>
                <a:latin typeface="Lato" panose="020F0502020204030203" pitchFamily="34" charset="0"/>
              </a:rPr>
              <a:t>Protect yourself by: </a:t>
            </a:r>
          </a:p>
          <a:p>
            <a:pPr marL="363538" lvl="0" indent="-363538" eaLnBrk="1" fontAlgn="base" hangingPunct="1">
              <a:spcBef>
                <a:spcPts val="6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Maintaining a HIGH level of personal hygiene (wash your hands before eating/drinking etc.);</a:t>
            </a:r>
          </a:p>
          <a:p>
            <a:pPr marL="363538" lvl="0" indent="-363538" eaLnBrk="1" fontAlgn="base" hangingPunct="1">
              <a:spcBef>
                <a:spcPts val="6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Avoiding direct contact with bird droppings by wearing PPE and RPE and disposable clothing when necessary. </a:t>
            </a:r>
          </a:p>
          <a:p>
            <a:pPr marL="0" lvl="0" indent="0" eaLnBrk="1" fontAlgn="base" hangingPunct="1">
              <a:spcBef>
                <a:spcPts val="600"/>
              </a:spcBef>
              <a:spcAft>
                <a:spcPct val="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50000"/>
              </a:spcBef>
              <a:spcAft>
                <a:spcPct val="0"/>
              </a:spcAft>
              <a:defRPr/>
            </a:pPr>
            <a:endParaRPr lang="en-GB" altLang="en-US" sz="1800" kern="0" dirty="0">
              <a:solidFill>
                <a:srgbClr val="DB343E"/>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109670" y="420311"/>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2" name="Picture 1">
            <a:extLst>
              <a:ext uri="{FF2B5EF4-FFF2-40B4-BE49-F238E27FC236}">
                <a16:creationId xmlns:a16="http://schemas.microsoft.com/office/drawing/2014/main" id="{53C0537B-AC54-492C-B9EA-76B0CF22C86B}"/>
              </a:ext>
            </a:extLst>
          </p:cNvPr>
          <p:cNvPicPr>
            <a:picLocks noChangeAspect="1"/>
          </p:cNvPicPr>
          <p:nvPr/>
        </p:nvPicPr>
        <p:blipFill>
          <a:blip r:embed="rId2"/>
          <a:stretch>
            <a:fillRect/>
          </a:stretch>
        </p:blipFill>
        <p:spPr>
          <a:xfrm>
            <a:off x="3109670" y="10416988"/>
            <a:ext cx="4090071" cy="1759171"/>
          </a:xfrm>
          <a:prstGeom prst="rect">
            <a:avLst/>
          </a:prstGeom>
        </p:spPr>
      </p:pic>
      <p:pic>
        <p:nvPicPr>
          <p:cNvPr id="4" name="Picture 3">
            <a:extLst>
              <a:ext uri="{FF2B5EF4-FFF2-40B4-BE49-F238E27FC236}">
                <a16:creationId xmlns:a16="http://schemas.microsoft.com/office/drawing/2014/main" id="{149241ED-A374-4F40-821B-9B2296B267CA}"/>
              </a:ext>
            </a:extLst>
          </p:cNvPr>
          <p:cNvPicPr>
            <a:picLocks noChangeAspect="1"/>
          </p:cNvPicPr>
          <p:nvPr/>
        </p:nvPicPr>
        <p:blipFill>
          <a:blip r:embed="rId3"/>
          <a:stretch>
            <a:fillRect/>
          </a:stretch>
        </p:blipFill>
        <p:spPr>
          <a:xfrm>
            <a:off x="7745506" y="3567776"/>
            <a:ext cx="2169459" cy="3180563"/>
          </a:xfrm>
          <a:prstGeom prst="rect">
            <a:avLst/>
          </a:prstGeom>
        </p:spPr>
      </p:pic>
    </p:spTree>
    <p:extLst>
      <p:ext uri="{BB962C8B-B14F-4D97-AF65-F5344CB8AC3E}">
        <p14:creationId xmlns:p14="http://schemas.microsoft.com/office/powerpoint/2010/main" val="2719979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72319" y="987292"/>
            <a:ext cx="8839200" cy="1446550"/>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OCCUPATIONAL HEALTH:</a:t>
            </a:r>
          </a:p>
          <a:p>
            <a:pPr algn="ctr">
              <a:buFontTx/>
              <a:buNone/>
            </a:pPr>
            <a:r>
              <a:rPr lang="en-GB" altLang="en-US" sz="4400" dirty="0">
                <a:solidFill>
                  <a:schemeClr val="bg1">
                    <a:lumMod val="75000"/>
                  </a:schemeClr>
                </a:solidFill>
                <a:latin typeface="Lato Heavy" panose="020F0502020204030203" pitchFamily="34" charset="0"/>
                <a:ea typeface="Lato Heavy" panose="020F0502020204030203" pitchFamily="34" charset="0"/>
                <a:cs typeface="Lato Heavy" panose="020F0502020204030203" pitchFamily="34" charset="0"/>
              </a:rPr>
              <a:t>OCCUPATIONAL ILLNESSES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471984"/>
            <a:ext cx="6866965" cy="70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eaLnBrk="1" fontAlgn="base" hangingPunct="1">
              <a:spcBef>
                <a:spcPct val="50000"/>
              </a:spcBef>
              <a:spcAft>
                <a:spcPct val="0"/>
              </a:spcAft>
              <a:defRPr/>
            </a:pPr>
            <a:r>
              <a:rPr lang="en-GB" altLang="en-US" sz="1800" b="1" kern="0" dirty="0">
                <a:solidFill>
                  <a:srgbClr val="DB343E"/>
                </a:solidFill>
                <a:latin typeface="Lato" panose="020F0502020204030203" pitchFamily="34" charset="0"/>
              </a:rPr>
              <a:t>WEILS DISEASE:  </a:t>
            </a:r>
            <a:r>
              <a:rPr lang="en-GB" altLang="en-US" sz="1800" kern="0" dirty="0">
                <a:solidFill>
                  <a:srgbClr val="445159"/>
                </a:solidFill>
                <a:latin typeface="Lato" panose="020F0502020204030203" pitchFamily="34" charset="0"/>
              </a:rPr>
              <a:t>(Leptospirosis) is a virus carried in Rats Urine which can enter the body through cuts, or scratch the throat following contact with infected rats urine, cattle urine or contaminated water. </a:t>
            </a:r>
            <a:r>
              <a:rPr lang="en-GB" altLang="en-US" sz="1800" kern="0" dirty="0">
                <a:solidFill>
                  <a:srgbClr val="DB343E"/>
                </a:solidFill>
                <a:latin typeface="Lato" panose="020F0502020204030203" pitchFamily="34" charset="0"/>
              </a:rPr>
              <a:t>Protect yourself by: </a:t>
            </a:r>
          </a:p>
          <a:p>
            <a:pPr marL="363538" lvl="0" indent="-363538" eaLnBrk="1" fontAlgn="base" hangingPunct="1">
              <a:lnSpc>
                <a:spcPct val="150000"/>
              </a:lnSpc>
              <a:spcBef>
                <a:spcPts val="6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Maintaining good hygiene at all times (washing hands before eating/drinking etc.);</a:t>
            </a:r>
          </a:p>
          <a:p>
            <a:pPr marL="363538" lvl="0" indent="-363538" eaLnBrk="1" fontAlgn="base" hangingPunct="1">
              <a:lnSpc>
                <a:spcPct val="150000"/>
              </a:lnSpc>
              <a:spcBef>
                <a:spcPts val="6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Wearing relevant PPE/RPE whilst on site;</a:t>
            </a:r>
          </a:p>
          <a:p>
            <a:pPr marL="363538" lvl="0" indent="-363538" eaLnBrk="1" fontAlgn="base" hangingPunct="1">
              <a:lnSpc>
                <a:spcPct val="150000"/>
              </a:lnSpc>
              <a:spcBef>
                <a:spcPts val="6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Visiting your GP if you experience flu-like symptoms and informing them if you suspect Leptospirosis;</a:t>
            </a:r>
          </a:p>
          <a:p>
            <a:pPr marL="363538" lvl="0" indent="-363538" eaLnBrk="1" fontAlgn="base" hangingPunct="1">
              <a:lnSpc>
                <a:spcPct val="150000"/>
              </a:lnSpc>
              <a:spcBef>
                <a:spcPts val="6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Informing your employer if Leptospirosis is diagnosed. </a:t>
            </a:r>
          </a:p>
          <a:p>
            <a:pPr marL="0" lvl="0" indent="0" eaLnBrk="1" fontAlgn="base" hangingPunct="1">
              <a:spcBef>
                <a:spcPct val="50000"/>
              </a:spcBef>
              <a:spcAft>
                <a:spcPct val="0"/>
              </a:spcAft>
              <a:defRPr/>
            </a:pPr>
            <a:endParaRPr lang="en-GB" altLang="en-US" sz="1800" kern="0" dirty="0">
              <a:solidFill>
                <a:srgbClr val="DB343E"/>
              </a:solidFill>
              <a:latin typeface="Lato" panose="020F0502020204030203" pitchFamily="34" charset="0"/>
            </a:endParaRPr>
          </a:p>
          <a:p>
            <a:pPr marL="363538" lvl="0" indent="-363538" eaLnBrk="1" fontAlgn="base" hangingPunct="1">
              <a:spcBef>
                <a:spcPts val="600"/>
              </a:spcBef>
              <a:spcAft>
                <a:spcPct val="0"/>
              </a:spcAft>
              <a:buFont typeface="Arial" panose="020B0604020202020204" pitchFamily="34" charset="0"/>
              <a:buChar char="•"/>
              <a:defRPr/>
            </a:pPr>
            <a:endParaRPr lang="en-GB" altLang="en-US" sz="1800" kern="0" dirty="0">
              <a:solidFill>
                <a:srgbClr val="445159"/>
              </a:solidFill>
              <a:latin typeface="Lato" panose="020F0502020204030203" pitchFamily="34" charset="0"/>
            </a:endParaRPr>
          </a:p>
          <a:p>
            <a:pPr marL="0" indent="0" eaLnBrk="1" fontAlgn="base" hangingPunct="1">
              <a:spcBef>
                <a:spcPts val="600"/>
              </a:spcBef>
              <a:spcAft>
                <a:spcPct val="0"/>
              </a:spcAft>
              <a:defRPr/>
            </a:pPr>
            <a:r>
              <a:rPr lang="en-GB" altLang="en-US" sz="1800" b="1" kern="0" dirty="0">
                <a:solidFill>
                  <a:srgbClr val="DB343E"/>
                </a:solidFill>
                <a:latin typeface="Lato" panose="020F0502020204030203" pitchFamily="34" charset="0"/>
              </a:rPr>
              <a:t>OCCUPATIONAL ASTHMA:</a:t>
            </a:r>
            <a:r>
              <a:rPr lang="en-GB" altLang="en-US" sz="1800" kern="0" dirty="0">
                <a:solidFill>
                  <a:srgbClr val="DB343E"/>
                </a:solidFill>
                <a:latin typeface="Lato" panose="020F0502020204030203" pitchFamily="34" charset="0"/>
              </a:rPr>
              <a:t> </a:t>
            </a:r>
            <a:r>
              <a:rPr lang="en-GB" altLang="en-US" sz="1800" kern="0" dirty="0">
                <a:solidFill>
                  <a:srgbClr val="445159"/>
                </a:solidFill>
                <a:latin typeface="Lato" panose="020F0502020204030203" pitchFamily="34" charset="0"/>
              </a:rPr>
              <a:t>Occupational Asthma is caused directly by work and is usually the result of inhaling certain substances known as respiratory </a:t>
            </a:r>
            <a:r>
              <a:rPr lang="en-GB" altLang="en-US" sz="1800" kern="0" dirty="0" err="1">
                <a:solidFill>
                  <a:srgbClr val="445159"/>
                </a:solidFill>
                <a:latin typeface="Lato" panose="020F0502020204030203" pitchFamily="34" charset="0"/>
              </a:rPr>
              <a:t>sensitisers</a:t>
            </a:r>
            <a:r>
              <a:rPr lang="en-GB" altLang="en-US" sz="1800" kern="0" dirty="0">
                <a:solidFill>
                  <a:srgbClr val="445159"/>
                </a:solidFill>
                <a:latin typeface="Lato" panose="020F0502020204030203" pitchFamily="34" charset="0"/>
              </a:rPr>
              <a:t> over a period of time. The condition can take weeks, months or even years to develop</a:t>
            </a:r>
            <a:r>
              <a:rPr lang="en-GB" altLang="en-US" sz="1800" kern="0" dirty="0">
                <a:solidFill>
                  <a:srgbClr val="DB343E"/>
                </a:solidFill>
                <a:latin typeface="Lato" panose="020F0502020204030203" pitchFamily="34" charset="0"/>
              </a:rPr>
              <a:t>. Protect yourself by: </a:t>
            </a:r>
          </a:p>
          <a:p>
            <a:pPr marL="363538" lvl="0" indent="-363538" eaLnBrk="1" fontAlgn="base" hangingPunct="1">
              <a:lnSpc>
                <a:spcPct val="150000"/>
              </a:lnSpc>
              <a:spcBef>
                <a:spcPts val="600"/>
              </a:spcBef>
              <a:buFont typeface="Arial" panose="020B0604020202020204" pitchFamily="34" charset="0"/>
              <a:buChar char="•"/>
              <a:defRPr/>
            </a:pPr>
            <a:r>
              <a:rPr lang="en-GB" altLang="en-US" sz="1800" kern="0" dirty="0">
                <a:solidFill>
                  <a:srgbClr val="445159"/>
                </a:solidFill>
                <a:latin typeface="Lato" panose="020F0502020204030203" pitchFamily="34" charset="0"/>
              </a:rPr>
              <a:t>Protecting yourself from dust as detailed in the next slide</a:t>
            </a:r>
          </a:p>
          <a:p>
            <a:pPr marL="363538" lvl="0" indent="-363538" eaLnBrk="1" fontAlgn="base" hangingPunct="1">
              <a:lnSpc>
                <a:spcPct val="150000"/>
              </a:lnSpc>
              <a:spcBef>
                <a:spcPts val="600"/>
              </a:spcBef>
              <a:buFont typeface="Arial" panose="020B0604020202020204" pitchFamily="34" charset="0"/>
              <a:buChar char="•"/>
              <a:defRPr/>
            </a:pPr>
            <a:r>
              <a:rPr lang="en-GB" altLang="en-US" sz="1800" kern="0" dirty="0">
                <a:solidFill>
                  <a:srgbClr val="445159"/>
                </a:solidFill>
                <a:latin typeface="Lato" panose="020F0502020204030203" pitchFamily="34" charset="0"/>
              </a:rPr>
              <a:t>Wearing the relevant PPE/RPE at all times</a:t>
            </a:r>
          </a:p>
          <a:p>
            <a:pPr marL="0" lvl="0" indent="0" eaLnBrk="1" fontAlgn="base" hangingPunct="1">
              <a:spcBef>
                <a:spcPts val="600"/>
              </a:spcBef>
              <a:spcAft>
                <a:spcPct val="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50000"/>
              </a:spcBef>
              <a:spcAft>
                <a:spcPct val="0"/>
              </a:spcAft>
              <a:defRPr/>
            </a:pPr>
            <a:endParaRPr lang="en-GB" altLang="en-US" sz="1800" kern="0" dirty="0">
              <a:solidFill>
                <a:srgbClr val="DB343E"/>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67683" y="46208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3" name="Picture 2">
            <a:extLst>
              <a:ext uri="{FF2B5EF4-FFF2-40B4-BE49-F238E27FC236}">
                <a16:creationId xmlns:a16="http://schemas.microsoft.com/office/drawing/2014/main" id="{0C7B04BF-DBA1-4D62-90A1-15F29C9398DC}"/>
              </a:ext>
            </a:extLst>
          </p:cNvPr>
          <p:cNvPicPr>
            <a:picLocks noChangeAspect="1"/>
          </p:cNvPicPr>
          <p:nvPr/>
        </p:nvPicPr>
        <p:blipFill>
          <a:blip r:embed="rId2"/>
          <a:stretch>
            <a:fillRect/>
          </a:stretch>
        </p:blipFill>
        <p:spPr>
          <a:xfrm>
            <a:off x="7471442" y="3567776"/>
            <a:ext cx="2623888" cy="2348930"/>
          </a:xfrm>
          <a:prstGeom prst="rect">
            <a:avLst/>
          </a:prstGeom>
        </p:spPr>
      </p:pic>
      <p:pic>
        <p:nvPicPr>
          <p:cNvPr id="10" name="Picture 7" descr="A picture of a lung x-ray.">
            <a:extLst>
              <a:ext uri="{FF2B5EF4-FFF2-40B4-BE49-F238E27FC236}">
                <a16:creationId xmlns:a16="http://schemas.microsoft.com/office/drawing/2014/main" id="{E10CA5E1-815C-4F72-88E0-07397CB35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799" y="7304974"/>
            <a:ext cx="2589191" cy="36559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115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1057835" y="1012794"/>
            <a:ext cx="8839200" cy="1446550"/>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OCCUPATIONAL HEALTH:</a:t>
            </a:r>
          </a:p>
          <a:p>
            <a:pPr algn="ctr">
              <a:buFontTx/>
              <a:buNone/>
            </a:pPr>
            <a:r>
              <a:rPr lang="en-GB" altLang="en-US" sz="4400" dirty="0">
                <a:solidFill>
                  <a:schemeClr val="bg1">
                    <a:lumMod val="65000"/>
                  </a:schemeClr>
                </a:solidFill>
                <a:latin typeface="Lato Heavy" panose="020F0502020204030203" pitchFamily="34" charset="0"/>
                <a:ea typeface="Lato Heavy" panose="020F0502020204030203" pitchFamily="34" charset="0"/>
                <a:cs typeface="Lato Heavy" panose="020F0502020204030203" pitchFamily="34" charset="0"/>
              </a:rPr>
              <a:t>NOISE/DUST AWARENESS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471984"/>
            <a:ext cx="6866965" cy="70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eaLnBrk="1" fontAlgn="base" hangingPunct="1">
              <a:spcBef>
                <a:spcPct val="50000"/>
              </a:spcBef>
              <a:spcAft>
                <a:spcPct val="0"/>
              </a:spcAft>
              <a:defRPr/>
            </a:pPr>
            <a:r>
              <a:rPr lang="en-GB" altLang="en-US" sz="1800" b="1" kern="0" dirty="0">
                <a:solidFill>
                  <a:srgbClr val="DB343E"/>
                </a:solidFill>
                <a:latin typeface="Lato" panose="020F0502020204030203" pitchFamily="34" charset="0"/>
              </a:rPr>
              <a:t>NOISE: </a:t>
            </a:r>
            <a:r>
              <a:rPr lang="en-GB" altLang="en-US" sz="1800" kern="0" dirty="0">
                <a:solidFill>
                  <a:srgbClr val="445159"/>
                </a:solidFill>
                <a:latin typeface="Lato" panose="020F0502020204030203" pitchFamily="34" charset="0"/>
              </a:rPr>
              <a:t>Take responsibility for your own hearing: </a:t>
            </a: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Always wear the correct hearing protection whenever you see this </a:t>
            </a:r>
            <a:r>
              <a:rPr lang="en-GB" altLang="en-US" sz="1800" kern="0" dirty="0">
                <a:solidFill>
                  <a:srgbClr val="DB343E"/>
                </a:solidFill>
                <a:latin typeface="Lato" panose="020F0502020204030203" pitchFamily="34" charset="0"/>
              </a:rPr>
              <a:t>sign:</a:t>
            </a: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Make sure your hearing protection </a:t>
            </a:r>
            <a:r>
              <a:rPr lang="en-GB" altLang="en-US" sz="1800" kern="0" dirty="0">
                <a:solidFill>
                  <a:srgbClr val="DB343E"/>
                </a:solidFill>
                <a:latin typeface="Lato" panose="020F0502020204030203" pitchFamily="34" charset="0"/>
              </a:rPr>
              <a:t>fits correctly</a:t>
            </a:r>
            <a:r>
              <a:rPr lang="en-GB" altLang="en-US" sz="1800" kern="0" dirty="0">
                <a:solidFill>
                  <a:srgbClr val="445159"/>
                </a:solidFill>
                <a:latin typeface="Lato" panose="020F0502020204030203" pitchFamily="34" charset="0"/>
              </a:rPr>
              <a:t>, and is </a:t>
            </a:r>
            <a:r>
              <a:rPr lang="en-GB" altLang="en-US" sz="1800" kern="0" dirty="0">
                <a:solidFill>
                  <a:srgbClr val="DB343E"/>
                </a:solidFill>
                <a:latin typeface="Lato" panose="020F0502020204030203" pitchFamily="34" charset="0"/>
              </a:rPr>
              <a:t>clean</a:t>
            </a:r>
            <a:r>
              <a:rPr lang="en-GB" altLang="en-US" sz="1800" kern="0" dirty="0">
                <a:solidFill>
                  <a:srgbClr val="445159"/>
                </a:solidFill>
                <a:latin typeface="Lato" panose="020F0502020204030203" pitchFamily="34" charset="0"/>
              </a:rPr>
              <a:t>;</a:t>
            </a: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If you are standing 2m away from someone and you have to shout to be heard, you </a:t>
            </a:r>
            <a:r>
              <a:rPr lang="en-GB" altLang="en-US" sz="1800" kern="0" dirty="0">
                <a:solidFill>
                  <a:srgbClr val="DB343E"/>
                </a:solidFill>
                <a:latin typeface="Lato" panose="020F0502020204030203" pitchFamily="34" charset="0"/>
              </a:rPr>
              <a:t>SHOULD</a:t>
            </a:r>
            <a:r>
              <a:rPr lang="en-GB" altLang="en-US" sz="1800" kern="0" dirty="0">
                <a:solidFill>
                  <a:srgbClr val="445159"/>
                </a:solidFill>
                <a:latin typeface="Lato" panose="020F0502020204030203" pitchFamily="34" charset="0"/>
              </a:rPr>
              <a:t> be wearing hearing protection.</a:t>
            </a:r>
          </a:p>
          <a:p>
            <a:pPr marL="0" lvl="0" indent="0" eaLnBrk="1" fontAlgn="base" hangingPunct="1">
              <a:spcBef>
                <a:spcPct val="50000"/>
              </a:spcBef>
              <a:spcAft>
                <a:spcPct val="0"/>
              </a:spcAft>
              <a:defRPr/>
            </a:pPr>
            <a:endParaRPr lang="en-GB" altLang="en-US" sz="1800" kern="0" dirty="0">
              <a:solidFill>
                <a:srgbClr val="DB343E"/>
              </a:solidFill>
              <a:latin typeface="Lato" panose="020F0502020204030203" pitchFamily="34" charset="0"/>
            </a:endParaRPr>
          </a:p>
          <a:p>
            <a:pPr marL="0" lvl="0" indent="0" eaLnBrk="1" fontAlgn="base" hangingPunct="1">
              <a:spcBef>
                <a:spcPct val="50000"/>
              </a:spcBef>
              <a:spcAft>
                <a:spcPct val="0"/>
              </a:spcAft>
              <a:defRPr/>
            </a:pPr>
            <a:r>
              <a:rPr lang="en-GB" altLang="en-US" sz="1800" b="1" kern="0" dirty="0">
                <a:solidFill>
                  <a:srgbClr val="DB343E"/>
                </a:solidFill>
                <a:latin typeface="Lato" panose="020F0502020204030203" pitchFamily="34" charset="0"/>
              </a:rPr>
              <a:t>DUST &amp; RESPIRATORY: </a:t>
            </a:r>
            <a:r>
              <a:rPr lang="en-GB" altLang="en-US" sz="1800" kern="0" dirty="0">
                <a:solidFill>
                  <a:srgbClr val="445159"/>
                </a:solidFill>
                <a:latin typeface="Lato" panose="020F0502020204030203" pitchFamily="34" charset="0"/>
              </a:rPr>
              <a:t>Poor dust and respiratory control may lead to lung disease:</a:t>
            </a: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Make every attempt to eliminate the cause of dust or fumes by using alternative processes or substances, use RPE as a last resort;</a:t>
            </a: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You must be Face Fit Tested to wear any RPE, a test certificate must be provided.</a:t>
            </a: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Be aware of all COSHH information for the products you are using;</a:t>
            </a:r>
          </a:p>
          <a:p>
            <a:pPr marL="0" lvl="0" indent="0" eaLnBrk="1" fontAlgn="base" hangingPunct="1">
              <a:spcBef>
                <a:spcPts val="600"/>
              </a:spcBef>
              <a:spcAft>
                <a:spcPct val="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50000"/>
              </a:spcBef>
              <a:spcAft>
                <a:spcPct val="0"/>
              </a:spcAft>
              <a:defRPr/>
            </a:pPr>
            <a:endParaRPr lang="en-GB" altLang="en-US" sz="1800" kern="0" dirty="0">
              <a:solidFill>
                <a:srgbClr val="DB343E"/>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353199" y="424213"/>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2" name="Picture 1">
            <a:extLst>
              <a:ext uri="{FF2B5EF4-FFF2-40B4-BE49-F238E27FC236}">
                <a16:creationId xmlns:a16="http://schemas.microsoft.com/office/drawing/2014/main" id="{ED8C5D25-77FE-4F02-8D78-11FA11B8008E}"/>
              </a:ext>
            </a:extLst>
          </p:cNvPr>
          <p:cNvPicPr>
            <a:picLocks noChangeAspect="1"/>
          </p:cNvPicPr>
          <p:nvPr/>
        </p:nvPicPr>
        <p:blipFill>
          <a:blip r:embed="rId2"/>
          <a:stretch>
            <a:fillRect/>
          </a:stretch>
        </p:blipFill>
        <p:spPr>
          <a:xfrm>
            <a:off x="2357218" y="4481732"/>
            <a:ext cx="1402202" cy="219475"/>
          </a:xfrm>
          <a:prstGeom prst="rect">
            <a:avLst/>
          </a:prstGeom>
        </p:spPr>
      </p:pic>
      <p:pic>
        <p:nvPicPr>
          <p:cNvPr id="4" name="Picture 3">
            <a:extLst>
              <a:ext uri="{FF2B5EF4-FFF2-40B4-BE49-F238E27FC236}">
                <a16:creationId xmlns:a16="http://schemas.microsoft.com/office/drawing/2014/main" id="{2F6C45D2-9720-4472-9EE3-DAD6B43AAF69}"/>
              </a:ext>
            </a:extLst>
          </p:cNvPr>
          <p:cNvPicPr>
            <a:picLocks noChangeAspect="1"/>
          </p:cNvPicPr>
          <p:nvPr/>
        </p:nvPicPr>
        <p:blipFill>
          <a:blip r:embed="rId3"/>
          <a:stretch>
            <a:fillRect/>
          </a:stretch>
        </p:blipFill>
        <p:spPr>
          <a:xfrm>
            <a:off x="7953164" y="3567776"/>
            <a:ext cx="1943871" cy="2744288"/>
          </a:xfrm>
          <a:prstGeom prst="rect">
            <a:avLst/>
          </a:prstGeom>
        </p:spPr>
      </p:pic>
      <p:pic>
        <p:nvPicPr>
          <p:cNvPr id="5" name="Picture 4">
            <a:extLst>
              <a:ext uri="{FF2B5EF4-FFF2-40B4-BE49-F238E27FC236}">
                <a16:creationId xmlns:a16="http://schemas.microsoft.com/office/drawing/2014/main" id="{4D03AD4B-8E3E-40D5-BEFD-1790AFA34E41}"/>
              </a:ext>
            </a:extLst>
          </p:cNvPr>
          <p:cNvPicPr>
            <a:picLocks noChangeAspect="1"/>
          </p:cNvPicPr>
          <p:nvPr/>
        </p:nvPicPr>
        <p:blipFill>
          <a:blip r:embed="rId4"/>
          <a:stretch>
            <a:fillRect/>
          </a:stretch>
        </p:blipFill>
        <p:spPr>
          <a:xfrm>
            <a:off x="7953164" y="7182397"/>
            <a:ext cx="1943870" cy="1914711"/>
          </a:xfrm>
          <a:prstGeom prst="rect">
            <a:avLst/>
          </a:prstGeom>
        </p:spPr>
      </p:pic>
    </p:spTree>
    <p:extLst>
      <p:ext uri="{BB962C8B-B14F-4D97-AF65-F5344CB8AC3E}">
        <p14:creationId xmlns:p14="http://schemas.microsoft.com/office/powerpoint/2010/main" val="1950315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72319" y="1104813"/>
            <a:ext cx="8839200" cy="1446550"/>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OCCUPATIONAL HEALTH:</a:t>
            </a:r>
          </a:p>
          <a:p>
            <a:pPr algn="ctr">
              <a:buFontTx/>
              <a:buNone/>
            </a:pPr>
            <a:r>
              <a:rPr lang="en-GB" altLang="en-US" sz="4400" dirty="0">
                <a:solidFill>
                  <a:schemeClr val="bg1">
                    <a:lumMod val="65000"/>
                  </a:schemeClr>
                </a:solidFill>
                <a:latin typeface="Lato Heavy" panose="020F0502020204030203" pitchFamily="34" charset="0"/>
                <a:ea typeface="Lato Heavy" panose="020F0502020204030203" pitchFamily="34" charset="0"/>
                <a:cs typeface="Lato Heavy" panose="020F0502020204030203" pitchFamily="34" charset="0"/>
              </a:rPr>
              <a:t>HAVS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72319" y="3194741"/>
            <a:ext cx="8839200" cy="70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eaLnBrk="1" fontAlgn="base" hangingPunct="1">
              <a:spcBef>
                <a:spcPct val="50000"/>
              </a:spcBef>
              <a:spcAft>
                <a:spcPct val="0"/>
              </a:spcAft>
              <a:defRPr/>
            </a:pPr>
            <a:r>
              <a:rPr lang="en-GB" altLang="en-US" sz="1800" kern="0" dirty="0">
                <a:solidFill>
                  <a:srgbClr val="445159"/>
                </a:solidFill>
                <a:latin typeface="Lato" panose="020F0502020204030203" pitchFamily="34" charset="0"/>
              </a:rPr>
              <a:t>Helping Prevent exposure to </a:t>
            </a:r>
            <a:r>
              <a:rPr lang="en-GB" altLang="en-US" sz="1800" kern="0" dirty="0">
                <a:solidFill>
                  <a:srgbClr val="DB343E"/>
                </a:solidFill>
                <a:latin typeface="Lato" panose="020F0502020204030203" pitchFamily="34" charset="0"/>
              </a:rPr>
              <a:t>Hand Arm Vibration by following these steps;</a:t>
            </a:r>
          </a:p>
          <a:p>
            <a:pPr marL="285750" lvl="0" indent="-285750" eaLnBrk="1" fontAlgn="base" hangingPunct="1">
              <a:lnSpc>
                <a:spcPct val="20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Avoiding using vibration emitting equipment if possible </a:t>
            </a:r>
          </a:p>
          <a:p>
            <a:pPr marL="285750" lvl="0" indent="-285750" eaLnBrk="1" fontAlgn="base" hangingPunct="1">
              <a:lnSpc>
                <a:spcPct val="20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Remembering you are responsible too</a:t>
            </a:r>
          </a:p>
          <a:p>
            <a:pPr marL="285750" lvl="0" indent="-285750" eaLnBrk="1" fontAlgn="base" hangingPunct="1">
              <a:lnSpc>
                <a:spcPct val="20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Always using the correct tools for the job</a:t>
            </a:r>
          </a:p>
          <a:p>
            <a:pPr marL="285750" lvl="0" indent="-285750" eaLnBrk="1" fontAlgn="base" hangingPunct="1">
              <a:lnSpc>
                <a:spcPct val="20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Ensuring all cutting tools are sharp</a:t>
            </a:r>
          </a:p>
          <a:p>
            <a:pPr marL="285750" lvl="0" indent="-285750" eaLnBrk="1" fontAlgn="base" hangingPunct="1">
              <a:lnSpc>
                <a:spcPct val="20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Not gripping or facing the tools any more than necessary during operation</a:t>
            </a:r>
          </a:p>
          <a:p>
            <a:pPr marL="285750" lvl="0" indent="-285750" eaLnBrk="1" fontAlgn="base" hangingPunct="1">
              <a:lnSpc>
                <a:spcPct val="20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Always following guidance as to the trigger time for the tool you are using</a:t>
            </a:r>
          </a:p>
          <a:p>
            <a:pPr marL="285750" lvl="0" indent="-285750" eaLnBrk="1" fontAlgn="base" hangingPunct="1">
              <a:lnSpc>
                <a:spcPct val="20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Monitoring and recording the duration you use the tool for in the Hand Arm Vibration Register</a:t>
            </a:r>
          </a:p>
          <a:p>
            <a:pPr marL="285750" lvl="0" indent="-285750" eaLnBrk="1" fontAlgn="base" hangingPunct="1">
              <a:lnSpc>
                <a:spcPct val="20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Keeping your hands warm</a:t>
            </a:r>
          </a:p>
          <a:p>
            <a:pPr marL="285750" lvl="0" indent="-285750" eaLnBrk="1" fontAlgn="base" hangingPunct="1">
              <a:lnSpc>
                <a:spcPct val="20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Wearing the correct PPE for the job you are doing</a:t>
            </a:r>
          </a:p>
          <a:p>
            <a:pPr marL="0" lvl="0" indent="0" eaLnBrk="1" fontAlgn="base" hangingPunct="1">
              <a:spcBef>
                <a:spcPts val="600"/>
              </a:spcBef>
              <a:spcAft>
                <a:spcPct val="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50000"/>
              </a:spcBef>
              <a:spcAft>
                <a:spcPct val="0"/>
              </a:spcAft>
              <a:defRPr/>
            </a:pPr>
            <a:endParaRPr lang="en-GB" altLang="en-US" sz="1800" kern="0" dirty="0">
              <a:solidFill>
                <a:srgbClr val="DB343E"/>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30469" y="46208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3" name="Picture 2">
            <a:extLst>
              <a:ext uri="{FF2B5EF4-FFF2-40B4-BE49-F238E27FC236}">
                <a16:creationId xmlns:a16="http://schemas.microsoft.com/office/drawing/2014/main" id="{F2C9ACA0-C8F8-45E4-8435-A5E19E2FEB40}"/>
              </a:ext>
            </a:extLst>
          </p:cNvPr>
          <p:cNvPicPr>
            <a:picLocks noChangeAspect="1"/>
          </p:cNvPicPr>
          <p:nvPr/>
        </p:nvPicPr>
        <p:blipFill>
          <a:blip r:embed="rId2"/>
          <a:stretch>
            <a:fillRect/>
          </a:stretch>
        </p:blipFill>
        <p:spPr>
          <a:xfrm>
            <a:off x="3487305" y="10596277"/>
            <a:ext cx="3334801" cy="1621677"/>
          </a:xfrm>
          <a:prstGeom prst="rect">
            <a:avLst/>
          </a:prstGeom>
        </p:spPr>
      </p:pic>
    </p:spTree>
    <p:extLst>
      <p:ext uri="{BB962C8B-B14F-4D97-AF65-F5344CB8AC3E}">
        <p14:creationId xmlns:p14="http://schemas.microsoft.com/office/powerpoint/2010/main" val="1928999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5" y="1083480"/>
            <a:ext cx="8839200" cy="769441"/>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HOUSEKEEPING</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471984"/>
            <a:ext cx="8839200" cy="1315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defTabSz="839788" eaLnBrk="1" fontAlgn="base" hangingPunct="1">
              <a:spcBef>
                <a:spcPct val="0"/>
              </a:spcBef>
              <a:spcAft>
                <a:spcPct val="0"/>
              </a:spcAft>
              <a:defRPr/>
            </a:pPr>
            <a:r>
              <a:rPr lang="en-GB" altLang="en-US" sz="1800" kern="0" dirty="0">
                <a:solidFill>
                  <a:srgbClr val="445159"/>
                </a:solidFill>
                <a:latin typeface="Lato" panose="020F0502020204030203" pitchFamily="34" charset="0"/>
              </a:rPr>
              <a:t>It is your duty to keep all work areas clean and tidy from debris, to make sure that waste materials are cleared away into the segregated areas and do not infringe on access or exit points</a:t>
            </a:r>
            <a:r>
              <a:rPr lang="en-GB" altLang="en-US" sz="1800" b="1" kern="0" dirty="0">
                <a:solidFill>
                  <a:srgbClr val="445159"/>
                </a:solidFill>
                <a:latin typeface="Lato" panose="020F0502020204030203" pitchFamily="34" charset="0"/>
              </a:rPr>
              <a:t>. </a:t>
            </a:r>
          </a:p>
          <a:p>
            <a:pPr marL="0" lvl="0" indent="0" eaLnBrk="1" fontAlgn="base" hangingPunct="1">
              <a:spcBef>
                <a:spcPts val="600"/>
              </a:spcBef>
              <a:spcAft>
                <a:spcPct val="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50000"/>
              </a:spcBef>
              <a:spcAft>
                <a:spcPct val="0"/>
              </a:spcAft>
              <a:defRPr/>
            </a:pPr>
            <a:endParaRPr lang="en-GB" altLang="en-US" sz="1800" kern="0" dirty="0">
              <a:solidFill>
                <a:srgbClr val="DB343E"/>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67682" y="46208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sp>
        <p:nvSpPr>
          <p:cNvPr id="7" name="TextBox 6">
            <a:extLst>
              <a:ext uri="{FF2B5EF4-FFF2-40B4-BE49-F238E27FC236}">
                <a16:creationId xmlns:a16="http://schemas.microsoft.com/office/drawing/2014/main" id="{4ED78321-2FB9-48F5-8D1C-79CAA4124C80}"/>
              </a:ext>
            </a:extLst>
          </p:cNvPr>
          <p:cNvSpPr txBox="1">
            <a:spLocks noChangeArrowheads="1"/>
          </p:cNvSpPr>
          <p:nvPr/>
        </p:nvSpPr>
        <p:spPr bwMode="auto">
          <a:xfrm>
            <a:off x="1650060" y="2649910"/>
            <a:ext cx="68600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400" b="1" i="0" u="none" strike="noStrike" kern="0" cap="none" spc="0" normalizeH="0" baseline="0" noProof="0" dirty="0">
                <a:ln>
                  <a:noFill/>
                </a:ln>
                <a:solidFill>
                  <a:srgbClr val="000000"/>
                </a:solidFill>
                <a:effectLst/>
                <a:uLnTx/>
                <a:uFillTx/>
                <a:latin typeface="Lato" panose="020F0502020204030203" pitchFamily="34" charset="0"/>
              </a:rPr>
              <a:t>A TIDY SITE = A SAFE SITE</a:t>
            </a:r>
          </a:p>
        </p:txBody>
      </p:sp>
      <p:pic>
        <p:nvPicPr>
          <p:cNvPr id="4" name="Picture 3">
            <a:extLst>
              <a:ext uri="{FF2B5EF4-FFF2-40B4-BE49-F238E27FC236}">
                <a16:creationId xmlns:a16="http://schemas.microsoft.com/office/drawing/2014/main" id="{B74F5D03-5842-4539-86E4-3D26CA7D5DD7}"/>
              </a:ext>
            </a:extLst>
          </p:cNvPr>
          <p:cNvPicPr>
            <a:picLocks noChangeAspect="1"/>
          </p:cNvPicPr>
          <p:nvPr/>
        </p:nvPicPr>
        <p:blipFill>
          <a:blip r:embed="rId2"/>
          <a:stretch>
            <a:fillRect/>
          </a:stretch>
        </p:blipFill>
        <p:spPr>
          <a:xfrm>
            <a:off x="1084728" y="4700109"/>
            <a:ext cx="8214381" cy="6129256"/>
          </a:xfrm>
          <a:prstGeom prst="rect">
            <a:avLst/>
          </a:prstGeom>
        </p:spPr>
      </p:pic>
      <p:sp>
        <p:nvSpPr>
          <p:cNvPr id="10" name="Text Box 14">
            <a:extLst>
              <a:ext uri="{FF2B5EF4-FFF2-40B4-BE49-F238E27FC236}">
                <a16:creationId xmlns:a16="http://schemas.microsoft.com/office/drawing/2014/main" id="{006D90BF-B785-4CB3-B921-5ED8B1B840B5}"/>
              </a:ext>
            </a:extLst>
          </p:cNvPr>
          <p:cNvSpPr txBox="1">
            <a:spLocks noChangeArrowheads="1"/>
          </p:cNvSpPr>
          <p:nvPr/>
        </p:nvSpPr>
        <p:spPr bwMode="auto">
          <a:xfrm>
            <a:off x="772318" y="11206286"/>
            <a:ext cx="8839200" cy="1315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eaLnBrk="1" fontAlgn="base" hangingPunct="1">
              <a:spcBef>
                <a:spcPct val="0"/>
              </a:spcBef>
              <a:spcAft>
                <a:spcPct val="0"/>
              </a:spcAft>
              <a:defRPr/>
            </a:pPr>
            <a:r>
              <a:rPr lang="en-GB" altLang="en-US" sz="1800" kern="0" dirty="0">
                <a:solidFill>
                  <a:srgbClr val="445159"/>
                </a:solidFill>
                <a:latin typeface="Lato" panose="020F0502020204030203" pitchFamily="34" charset="0"/>
              </a:rPr>
              <a:t>All Redundant Materials MUST be correctly documented and disposed of. Any unauthorised removal from site is strictly forbidden. </a:t>
            </a:r>
          </a:p>
        </p:txBody>
      </p:sp>
    </p:spTree>
    <p:extLst>
      <p:ext uri="{BB962C8B-B14F-4D97-AF65-F5344CB8AC3E}">
        <p14:creationId xmlns:p14="http://schemas.microsoft.com/office/powerpoint/2010/main" val="2850700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885443" y="1041990"/>
            <a:ext cx="8839200" cy="769441"/>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FIRE SAFETY</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585818" y="2106896"/>
            <a:ext cx="6694173" cy="752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defTabSz="839788" eaLnBrk="1" fontAlgn="base" hangingPunct="1">
              <a:spcBef>
                <a:spcPct val="0"/>
              </a:spcBef>
              <a:spcAft>
                <a:spcPct val="0"/>
              </a:spcAft>
              <a:defRPr/>
            </a:pPr>
            <a:r>
              <a:rPr lang="en-GB" altLang="en-US" sz="2000" b="1" kern="0" dirty="0">
                <a:solidFill>
                  <a:srgbClr val="DB343E"/>
                </a:solidFill>
                <a:latin typeface="Lato" panose="020F0502020204030203" pitchFamily="34" charset="0"/>
              </a:rPr>
              <a:t>PROTECT YOURSELF BY:</a:t>
            </a:r>
          </a:p>
          <a:p>
            <a:pPr marL="0" lvl="0" indent="0" defTabSz="839788" eaLnBrk="1" fontAlgn="base" hangingPunct="1">
              <a:spcBef>
                <a:spcPct val="0"/>
              </a:spcBef>
              <a:spcAft>
                <a:spcPct val="0"/>
              </a:spcAft>
              <a:defRPr/>
            </a:pPr>
            <a:endParaRPr lang="en-GB" altLang="en-US" sz="2000" b="1" kern="0" dirty="0">
              <a:solidFill>
                <a:srgbClr val="445159"/>
              </a:solidFill>
              <a:latin typeface="Lato" panose="020F0502020204030203" pitchFamily="34" charset="0"/>
            </a:endParaRP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Making yourself aware of the Site Layout, Site Emergency Plan, and Fire Point Locations;</a:t>
            </a: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Keeping your work area clean and tidy, and clearing away all combustible materials as you work;</a:t>
            </a: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Ensuring FIRE EXITS and ESCAPE ROUTES are clear at all times: NEVER use them as storage areas;</a:t>
            </a: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Storing flammable gases, liquids or materials separately and away from any heat sources;</a:t>
            </a: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REPORT any obstructed escape routes, missing  or discharged extinguishers, or any fire hazards to the Site Management Team;</a:t>
            </a:r>
          </a:p>
          <a:p>
            <a:pPr marL="363538" lvl="0" indent="-363538" eaLnBrk="1" fontAlgn="base" hangingPunct="1">
              <a:lnSpc>
                <a:spcPct val="150000"/>
              </a:lnSpc>
              <a:spcBef>
                <a:spcPct val="5000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Make sure you have the relevant permits for ALL HOT WORKS carried out and that you have the correct fire extinguisher close by. </a:t>
            </a:r>
          </a:p>
          <a:p>
            <a:pPr marL="0" lvl="0" indent="0" defTabSz="839788" eaLnBrk="1" fontAlgn="base" hangingPunct="1">
              <a:spcBef>
                <a:spcPct val="0"/>
              </a:spcBef>
              <a:spcAft>
                <a:spcPct val="0"/>
              </a:spcAft>
              <a:defRPr/>
            </a:pPr>
            <a:endParaRPr lang="en-GB" altLang="en-US" sz="1800" b="1" kern="0" dirty="0">
              <a:solidFill>
                <a:srgbClr val="445159"/>
              </a:solidFill>
              <a:latin typeface="Lato" panose="020F0502020204030203" pitchFamily="34" charset="0"/>
            </a:endParaRPr>
          </a:p>
          <a:p>
            <a:pPr marL="0" lvl="0" indent="0" eaLnBrk="1" fontAlgn="base" hangingPunct="1">
              <a:spcBef>
                <a:spcPts val="600"/>
              </a:spcBef>
              <a:spcAft>
                <a:spcPct val="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50000"/>
              </a:spcBef>
              <a:spcAft>
                <a:spcPct val="0"/>
              </a:spcAft>
              <a:defRPr/>
            </a:pPr>
            <a:endParaRPr lang="en-GB" altLang="en-US" sz="1800" kern="0" dirty="0">
              <a:solidFill>
                <a:srgbClr val="DB343E"/>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180807" y="387550"/>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11" name="Picture 2">
            <a:extLst>
              <a:ext uri="{FF2B5EF4-FFF2-40B4-BE49-F238E27FC236}">
                <a16:creationId xmlns:a16="http://schemas.microsoft.com/office/drawing/2014/main" id="{D7ECC3B6-48A8-43F8-86DF-B3CAC722CC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99024" y="6652257"/>
            <a:ext cx="2029379" cy="7694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3">
            <a:extLst>
              <a:ext uri="{FF2B5EF4-FFF2-40B4-BE49-F238E27FC236}">
                <a16:creationId xmlns:a16="http://schemas.microsoft.com/office/drawing/2014/main" id="{66D4CE63-F26A-40A4-B9D3-CAE2841812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1171" y="2575192"/>
            <a:ext cx="2505087" cy="3763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536359D-7EDD-46C4-88FE-CDD3B9380A44}"/>
              </a:ext>
            </a:extLst>
          </p:cNvPr>
          <p:cNvPicPr>
            <a:picLocks noChangeAspect="1"/>
          </p:cNvPicPr>
          <p:nvPr/>
        </p:nvPicPr>
        <p:blipFill>
          <a:blip r:embed="rId4"/>
          <a:stretch>
            <a:fillRect/>
          </a:stretch>
        </p:blipFill>
        <p:spPr>
          <a:xfrm>
            <a:off x="1064199" y="9747852"/>
            <a:ext cx="2063802" cy="2054202"/>
          </a:xfrm>
          <a:prstGeom prst="rect">
            <a:avLst/>
          </a:prstGeom>
        </p:spPr>
      </p:pic>
      <p:pic>
        <p:nvPicPr>
          <p:cNvPr id="5" name="Picture 4">
            <a:extLst>
              <a:ext uri="{FF2B5EF4-FFF2-40B4-BE49-F238E27FC236}">
                <a16:creationId xmlns:a16="http://schemas.microsoft.com/office/drawing/2014/main" id="{314FA537-B7C5-47A4-977F-399E91F2A536}"/>
              </a:ext>
            </a:extLst>
          </p:cNvPr>
          <p:cNvPicPr>
            <a:picLocks noChangeAspect="1"/>
          </p:cNvPicPr>
          <p:nvPr/>
        </p:nvPicPr>
        <p:blipFill>
          <a:blip r:embed="rId5"/>
          <a:stretch>
            <a:fillRect/>
          </a:stretch>
        </p:blipFill>
        <p:spPr>
          <a:xfrm>
            <a:off x="7279991" y="8146997"/>
            <a:ext cx="2586267" cy="3433795"/>
          </a:xfrm>
          <a:prstGeom prst="rect">
            <a:avLst/>
          </a:prstGeom>
        </p:spPr>
      </p:pic>
      <p:pic>
        <p:nvPicPr>
          <p:cNvPr id="13" name="Picture 12">
            <a:extLst>
              <a:ext uri="{FF2B5EF4-FFF2-40B4-BE49-F238E27FC236}">
                <a16:creationId xmlns:a16="http://schemas.microsoft.com/office/drawing/2014/main" id="{A0382FF1-A6BA-498E-BB27-4FB494D93C4D}"/>
              </a:ext>
            </a:extLst>
          </p:cNvPr>
          <p:cNvPicPr>
            <a:picLocks noChangeAspect="1"/>
          </p:cNvPicPr>
          <p:nvPr/>
        </p:nvPicPr>
        <p:blipFill>
          <a:blip r:embed="rId6"/>
          <a:stretch>
            <a:fillRect/>
          </a:stretch>
        </p:blipFill>
        <p:spPr>
          <a:xfrm>
            <a:off x="5005418" y="10938162"/>
            <a:ext cx="1450974" cy="310923"/>
          </a:xfrm>
          <a:prstGeom prst="rect">
            <a:avLst/>
          </a:prstGeom>
        </p:spPr>
      </p:pic>
      <p:sp>
        <p:nvSpPr>
          <p:cNvPr id="14" name="TextBox 13">
            <a:extLst>
              <a:ext uri="{FF2B5EF4-FFF2-40B4-BE49-F238E27FC236}">
                <a16:creationId xmlns:a16="http://schemas.microsoft.com/office/drawing/2014/main" id="{B0210F0E-E901-47A4-93D8-E0979AE8A4DE}"/>
              </a:ext>
            </a:extLst>
          </p:cNvPr>
          <p:cNvSpPr txBox="1"/>
          <p:nvPr/>
        </p:nvSpPr>
        <p:spPr>
          <a:xfrm>
            <a:off x="3466879" y="10484067"/>
            <a:ext cx="3962400" cy="307777"/>
          </a:xfrm>
          <a:prstGeom prst="rect">
            <a:avLst/>
          </a:prstGeom>
          <a:noFill/>
          <a:ln>
            <a:noFill/>
          </a:ln>
        </p:spPr>
        <p:txBody>
          <a:bodyPr wrap="square" rtlCol="0">
            <a:spAutoFit/>
          </a:bodyPr>
          <a:lstStyle/>
          <a:p>
            <a:pPr algn="ctr"/>
            <a:r>
              <a:rPr lang="en-GB" sz="1400" dirty="0">
                <a:latin typeface="Lato" panose="020F0502020204030203" pitchFamily="34" charset="0"/>
              </a:rPr>
              <a:t>EXAMPLE GOOD FIRE POINT</a:t>
            </a:r>
          </a:p>
        </p:txBody>
      </p:sp>
    </p:spTree>
    <p:extLst>
      <p:ext uri="{BB962C8B-B14F-4D97-AF65-F5344CB8AC3E}">
        <p14:creationId xmlns:p14="http://schemas.microsoft.com/office/powerpoint/2010/main" val="3083465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6" y="1053830"/>
            <a:ext cx="8839200" cy="769441"/>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ELECTRICAL EQUIPMENT</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2890668"/>
            <a:ext cx="9036423" cy="752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lvl="0" eaLnBrk="1" fontAlgn="base" hangingPunct="1">
              <a:spcBef>
                <a:spcPct val="20000"/>
              </a:spcBef>
              <a:spcAft>
                <a:spcPts val="1200"/>
              </a:spcAft>
              <a:buFontTx/>
              <a:buChar char="•"/>
              <a:defRPr/>
            </a:pPr>
            <a:r>
              <a:rPr lang="en-GB" altLang="en-US" sz="1800" kern="0" dirty="0">
                <a:solidFill>
                  <a:srgbClr val="445159"/>
                </a:solidFill>
                <a:latin typeface="Lato" panose="020F0502020204030203" pitchFamily="34" charset="0"/>
              </a:rPr>
              <a:t>R G Carter Policy states that </a:t>
            </a:r>
            <a:r>
              <a:rPr lang="en-GB" altLang="en-US" sz="1800" kern="0" dirty="0">
                <a:solidFill>
                  <a:srgbClr val="DB343E"/>
                </a:solidFill>
                <a:latin typeface="Lato" panose="020F0502020204030203" pitchFamily="34" charset="0"/>
              </a:rPr>
              <a:t>only 110v power tools </a:t>
            </a:r>
            <a:r>
              <a:rPr lang="en-GB" altLang="en-US" sz="1800" kern="0" dirty="0">
                <a:solidFill>
                  <a:srgbClr val="445159"/>
                </a:solidFill>
                <a:latin typeface="Lato" panose="020F0502020204030203" pitchFamily="34" charset="0"/>
              </a:rPr>
              <a:t>are to be used on site. </a:t>
            </a:r>
          </a:p>
          <a:p>
            <a:pPr lvl="0" eaLnBrk="1" fontAlgn="base" hangingPunct="1">
              <a:spcBef>
                <a:spcPct val="20000"/>
              </a:spcBef>
              <a:spcAft>
                <a:spcPts val="1200"/>
              </a:spcAft>
              <a:buFontTx/>
              <a:buChar char="•"/>
              <a:defRPr/>
            </a:pPr>
            <a:r>
              <a:rPr lang="en-GB" altLang="en-US" sz="1800" kern="0" dirty="0">
                <a:solidFill>
                  <a:srgbClr val="445159"/>
                </a:solidFill>
                <a:latin typeface="Lato" panose="020F0502020204030203" pitchFamily="34" charset="0"/>
              </a:rPr>
              <a:t>All relevant equipment is to be </a:t>
            </a:r>
            <a:r>
              <a:rPr lang="en-GB" altLang="en-US" sz="1800" kern="0" dirty="0">
                <a:solidFill>
                  <a:srgbClr val="DB343E"/>
                </a:solidFill>
                <a:latin typeface="Lato" panose="020F0502020204030203" pitchFamily="34" charset="0"/>
              </a:rPr>
              <a:t>PAT Tested </a:t>
            </a:r>
            <a:r>
              <a:rPr lang="en-GB" altLang="en-US" sz="1800" kern="0" dirty="0">
                <a:solidFill>
                  <a:srgbClr val="445159"/>
                </a:solidFill>
                <a:latin typeface="Lato" panose="020F0502020204030203" pitchFamily="34" charset="0"/>
              </a:rPr>
              <a:t>in line with Client’s guidelines, or annually, and marked with a tag/label or proof of certification.   </a:t>
            </a:r>
          </a:p>
          <a:p>
            <a:pPr lvl="0" eaLnBrk="1" fontAlgn="base" hangingPunct="1">
              <a:spcBef>
                <a:spcPct val="20000"/>
              </a:spcBef>
              <a:spcAft>
                <a:spcPts val="1200"/>
              </a:spcAft>
              <a:buFontTx/>
              <a:buChar char="•"/>
              <a:defRPr/>
            </a:pPr>
            <a:r>
              <a:rPr lang="en-GB" altLang="en-US" sz="1800" kern="0" dirty="0">
                <a:solidFill>
                  <a:srgbClr val="445159"/>
                </a:solidFill>
                <a:latin typeface="Lato" panose="020F0502020204030203" pitchFamily="34" charset="0"/>
              </a:rPr>
              <a:t>All PAT Testing should also be registered on form HSD 146 Pat Test Register</a:t>
            </a:r>
          </a:p>
          <a:p>
            <a:pPr lvl="0" eaLnBrk="1" fontAlgn="base" hangingPunct="1">
              <a:spcBef>
                <a:spcPct val="20000"/>
              </a:spcBef>
              <a:spcAft>
                <a:spcPts val="1200"/>
              </a:spcAft>
              <a:buFontTx/>
              <a:buChar char="•"/>
              <a:defRPr/>
            </a:pPr>
            <a:endParaRPr lang="en-GB" altLang="en-US" sz="1800" kern="0" dirty="0">
              <a:solidFill>
                <a:srgbClr val="445159"/>
              </a:solidFill>
              <a:latin typeface="Lato" panose="020F0502020204030203" pitchFamily="34" charset="0"/>
            </a:endParaRPr>
          </a:p>
          <a:p>
            <a:pPr marL="0" indent="0" eaLnBrk="1" fontAlgn="base" hangingPunct="1">
              <a:spcBef>
                <a:spcPct val="20000"/>
              </a:spcBef>
              <a:spcAft>
                <a:spcPts val="1200"/>
              </a:spcAft>
              <a:defRPr/>
            </a:pPr>
            <a:r>
              <a:rPr lang="en-US" altLang="en-US" sz="1800" kern="0" dirty="0">
                <a:solidFill>
                  <a:srgbClr val="DB343E"/>
                </a:solidFill>
                <a:latin typeface="Lato Heavy" panose="020F0502020204030203" pitchFamily="34" charset="0"/>
                <a:ea typeface="Lato Heavy" panose="020F0502020204030203" pitchFamily="34" charset="0"/>
                <a:cs typeface="Lato Heavy" panose="020F0502020204030203" pitchFamily="34" charset="0"/>
              </a:rPr>
              <a:t>ALL ELECTRICAL CABLES &amp; LEADS MUST BE TREATED AS BEING LIVE</a:t>
            </a:r>
          </a:p>
          <a:p>
            <a:pPr marL="0" lvl="0" indent="0" eaLnBrk="1" fontAlgn="base" hangingPunct="1">
              <a:spcBef>
                <a:spcPct val="20000"/>
              </a:spcBef>
              <a:spcAft>
                <a:spcPts val="1200"/>
              </a:spcAft>
              <a:defRPr/>
            </a:pPr>
            <a:endParaRPr lang="en-GB" altLang="en-US" sz="1800" kern="0" dirty="0">
              <a:solidFill>
                <a:srgbClr val="DB343E"/>
              </a:solidFill>
              <a:latin typeface="Lato" panose="020F0502020204030203" pitchFamily="34" charset="0"/>
            </a:endParaRPr>
          </a:p>
          <a:p>
            <a:pPr marL="0" lvl="0" indent="0" defTabSz="839788" eaLnBrk="1" fontAlgn="base" hangingPunct="1">
              <a:spcBef>
                <a:spcPct val="0"/>
              </a:spcBef>
              <a:spcAft>
                <a:spcPct val="0"/>
              </a:spcAft>
              <a:defRPr/>
            </a:pPr>
            <a:endParaRPr lang="en-GB" altLang="en-US" sz="1800" b="1" kern="0" dirty="0">
              <a:solidFill>
                <a:srgbClr val="DB343E"/>
              </a:solidFill>
              <a:latin typeface="Lato" panose="020F0502020204030203" pitchFamily="34" charset="0"/>
            </a:endParaRPr>
          </a:p>
          <a:p>
            <a:pPr marL="0" lvl="0" indent="0" eaLnBrk="1" fontAlgn="base" hangingPunct="1">
              <a:spcBef>
                <a:spcPts val="600"/>
              </a:spcBef>
              <a:spcAft>
                <a:spcPct val="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50000"/>
              </a:spcBef>
              <a:spcAft>
                <a:spcPct val="0"/>
              </a:spcAft>
              <a:defRPr/>
            </a:pPr>
            <a:endParaRPr lang="en-GB" altLang="en-US" sz="1800" kern="0" dirty="0">
              <a:solidFill>
                <a:srgbClr val="DB343E"/>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30470" y="484453"/>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16" name="Picture 8">
            <a:extLst>
              <a:ext uri="{FF2B5EF4-FFF2-40B4-BE49-F238E27FC236}">
                <a16:creationId xmlns:a16="http://schemas.microsoft.com/office/drawing/2014/main" id="{6CF05761-7CEE-451B-9BE6-414A564B14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12309" y="5803667"/>
            <a:ext cx="5847696" cy="45186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C4A66FA2-2E34-4174-B75A-6073A68D404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554" y="8479011"/>
            <a:ext cx="4913975" cy="36866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498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72319" y="1011630"/>
            <a:ext cx="8839200" cy="1446550"/>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PLANT &amp; OTHER </a:t>
            </a:r>
          </a:p>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WORK EQUIPMENT</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2960181"/>
            <a:ext cx="9036423" cy="704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285750" lvl="0" indent="-285750" eaLnBrk="1" fontAlgn="base" hangingPunct="1">
              <a:spcBef>
                <a:spcPct val="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All items of Lifting Equipment or Mechanical Plant used on R G Carter Group sites can only be operated by </a:t>
            </a:r>
            <a:r>
              <a:rPr lang="en-GB" altLang="en-US" sz="1800" b="1" kern="0" dirty="0">
                <a:solidFill>
                  <a:srgbClr val="DB343E"/>
                </a:solidFill>
                <a:latin typeface="Lato" panose="020F0502020204030203" pitchFamily="34" charset="0"/>
              </a:rPr>
              <a:t>TRAINED AND CERTIFIED PERSONS. </a:t>
            </a:r>
          </a:p>
          <a:p>
            <a:pPr marL="0" lvl="0" indent="0" eaLnBrk="1" fontAlgn="base" hangingPunct="1">
              <a:spcBef>
                <a:spcPct val="0"/>
              </a:spcBef>
              <a:spcAft>
                <a:spcPct val="0"/>
              </a:spcAft>
              <a:defRPr/>
            </a:pPr>
            <a:endParaRPr lang="en-GB" altLang="en-US" sz="1800" b="1" kern="0" dirty="0">
              <a:solidFill>
                <a:srgbClr val="445159"/>
              </a:solidFill>
              <a:latin typeface="Lato" panose="020F0502020204030203" pitchFamily="34" charset="0"/>
            </a:endParaRPr>
          </a:p>
          <a:p>
            <a:pPr marL="285750" lvl="0" indent="-285750" eaLnBrk="1" fontAlgn="base" hangingPunct="1">
              <a:spcBef>
                <a:spcPct val="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This includes: </a:t>
            </a:r>
            <a:r>
              <a:rPr lang="en-GB" altLang="en-US" sz="1800" b="1" kern="0" dirty="0">
                <a:solidFill>
                  <a:srgbClr val="DB343E"/>
                </a:solidFill>
                <a:latin typeface="Lato" panose="020F0502020204030203" pitchFamily="34" charset="0"/>
              </a:rPr>
              <a:t>Forklifts, excavators, MEWP’s, dumpers &amp; cranes.  </a:t>
            </a:r>
          </a:p>
          <a:p>
            <a:pPr marL="0" lvl="0" indent="0" eaLnBrk="1" fontAlgn="base" hangingPunct="1">
              <a:spcBef>
                <a:spcPct val="0"/>
              </a:spcBef>
              <a:spcAft>
                <a:spcPct val="0"/>
              </a:spcAft>
              <a:defRPr/>
            </a:pPr>
            <a:endParaRPr lang="en-GB" altLang="en-US" sz="1800" kern="0" dirty="0">
              <a:solidFill>
                <a:srgbClr val="445159"/>
              </a:solidFill>
              <a:latin typeface="Lato" panose="020F0502020204030203" pitchFamily="34" charset="0"/>
            </a:endParaRPr>
          </a:p>
          <a:p>
            <a:pPr marL="285750" lvl="0" indent="-285750" eaLnBrk="1" fontAlgn="base" hangingPunct="1">
              <a:spcBef>
                <a:spcPct val="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All use of such plant MUST be recorded in the </a:t>
            </a:r>
            <a:r>
              <a:rPr lang="en-GB" altLang="en-US" sz="1800" b="1" kern="0" dirty="0">
                <a:solidFill>
                  <a:srgbClr val="445159"/>
                </a:solidFill>
                <a:latin typeface="Lato" panose="020F0502020204030203" pitchFamily="34" charset="0"/>
              </a:rPr>
              <a:t>Record of Inspection of Lifting and other Work Equipment </a:t>
            </a:r>
            <a:r>
              <a:rPr lang="en-GB" altLang="en-US" sz="1800" kern="0" dirty="0">
                <a:solidFill>
                  <a:srgbClr val="445159"/>
                </a:solidFill>
                <a:latin typeface="Lato" panose="020F0502020204030203" pitchFamily="34" charset="0"/>
              </a:rPr>
              <a:t>and the </a:t>
            </a:r>
            <a:r>
              <a:rPr lang="en-GB" altLang="en-US" sz="1800" b="1" kern="0" dirty="0">
                <a:solidFill>
                  <a:srgbClr val="445159"/>
                </a:solidFill>
                <a:latin typeface="Lato" panose="020F0502020204030203" pitchFamily="34" charset="0"/>
              </a:rPr>
              <a:t>APPROPRIATE CERTIFICATION </a:t>
            </a:r>
            <a:r>
              <a:rPr lang="en-GB" altLang="en-US" sz="1800" kern="0" dirty="0">
                <a:solidFill>
                  <a:srgbClr val="445159"/>
                </a:solidFill>
                <a:latin typeface="Lato" panose="020F0502020204030203" pitchFamily="34" charset="0"/>
              </a:rPr>
              <a:t>must be available for inspection at all times, including Record of Thorough Examination for all Lifting Equipment.</a:t>
            </a:r>
          </a:p>
          <a:p>
            <a:pPr marL="0" lvl="0" indent="0" eaLnBrk="1" fontAlgn="base" hangingPunct="1">
              <a:spcBef>
                <a:spcPct val="0"/>
              </a:spcBef>
              <a:spcAft>
                <a:spcPct val="0"/>
              </a:spcAft>
              <a:defRPr/>
            </a:pPr>
            <a:endParaRPr lang="en-GB" altLang="en-US" sz="1800" kern="0" dirty="0">
              <a:solidFill>
                <a:srgbClr val="445159"/>
              </a:solidFill>
              <a:latin typeface="Lato" panose="020F0502020204030203" pitchFamily="34" charset="0"/>
            </a:endParaRPr>
          </a:p>
          <a:p>
            <a:pPr marL="285750" lvl="0" indent="-285750" eaLnBrk="1" fontAlgn="base" hangingPunct="1">
              <a:spcBef>
                <a:spcPct val="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No vehicles should be left unattended while on site with the engine running or keys left in the ignition. </a:t>
            </a:r>
          </a:p>
          <a:p>
            <a:pPr marL="0" lvl="0" indent="0" eaLnBrk="1" fontAlgn="base" hangingPunct="1">
              <a:spcBef>
                <a:spcPct val="0"/>
              </a:spcBef>
              <a:spcAft>
                <a:spcPct val="0"/>
              </a:spcAft>
              <a:defRPr/>
            </a:pPr>
            <a:endParaRPr lang="en-GB" altLang="en-US" sz="1800" kern="0" dirty="0">
              <a:solidFill>
                <a:srgbClr val="445159"/>
              </a:solidFill>
              <a:latin typeface="Lato" panose="020F0502020204030203" pitchFamily="34" charset="0"/>
            </a:endParaRPr>
          </a:p>
          <a:p>
            <a:pPr marL="285750" lvl="0" indent="-285750" eaLnBrk="1" fontAlgn="base" hangingPunct="1">
              <a:spcBef>
                <a:spcPct val="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All construction vehicles and mobile plant </a:t>
            </a:r>
            <a:r>
              <a:rPr lang="en-GB" altLang="en-US" sz="1800" b="1" kern="0" dirty="0">
                <a:solidFill>
                  <a:srgbClr val="445159"/>
                </a:solidFill>
                <a:latin typeface="Lato" panose="020F0502020204030203" pitchFamily="34" charset="0"/>
              </a:rPr>
              <a:t>MUST</a:t>
            </a:r>
            <a:r>
              <a:rPr lang="en-GB" altLang="en-US" sz="1800" kern="0" dirty="0">
                <a:solidFill>
                  <a:srgbClr val="445159"/>
                </a:solidFill>
                <a:latin typeface="Lato" panose="020F0502020204030203" pitchFamily="34" charset="0"/>
              </a:rPr>
              <a:t> have </a:t>
            </a:r>
            <a:r>
              <a:rPr lang="en-GB" altLang="en-US" sz="1800" b="1" kern="0" dirty="0">
                <a:solidFill>
                  <a:srgbClr val="445159"/>
                </a:solidFill>
                <a:latin typeface="Lato" panose="020F0502020204030203" pitchFamily="34" charset="0"/>
              </a:rPr>
              <a:t>SEAT BELTS</a:t>
            </a:r>
            <a:r>
              <a:rPr lang="en-GB" altLang="en-US" sz="1800" kern="0" dirty="0">
                <a:solidFill>
                  <a:srgbClr val="445159"/>
                </a:solidFill>
                <a:latin typeface="Lato" panose="020F0502020204030203" pitchFamily="34" charset="0"/>
              </a:rPr>
              <a:t>, a </a:t>
            </a:r>
            <a:r>
              <a:rPr lang="en-GB" altLang="en-US" sz="1800" b="1" kern="0" dirty="0">
                <a:solidFill>
                  <a:srgbClr val="445159"/>
                </a:solidFill>
                <a:latin typeface="Lato" panose="020F0502020204030203" pitchFamily="34" charset="0"/>
              </a:rPr>
              <a:t>WORKING</a:t>
            </a:r>
            <a:r>
              <a:rPr lang="en-GB" altLang="en-US" sz="1800" kern="0" dirty="0">
                <a:solidFill>
                  <a:srgbClr val="445159"/>
                </a:solidFill>
                <a:latin typeface="Lato" panose="020F0502020204030203" pitchFamily="34" charset="0"/>
              </a:rPr>
              <a:t> flashing beacon light and visual or audible reversing aids. </a:t>
            </a:r>
          </a:p>
          <a:p>
            <a:pPr marL="0" lvl="0" indent="0" eaLnBrk="1" fontAlgn="base" hangingPunct="1">
              <a:spcBef>
                <a:spcPct val="0"/>
              </a:spcBef>
              <a:spcAft>
                <a:spcPct val="0"/>
              </a:spcAft>
              <a:defRPr/>
            </a:pPr>
            <a:endParaRPr lang="en-GB" altLang="en-US" sz="1800" kern="0" dirty="0">
              <a:solidFill>
                <a:srgbClr val="DB343E"/>
              </a:solidFill>
              <a:latin typeface="Lato" panose="020F0502020204030203" pitchFamily="34" charset="0"/>
            </a:endParaRPr>
          </a:p>
          <a:p>
            <a:pPr marL="0" indent="0" eaLnBrk="1" fontAlgn="base" hangingPunct="1">
              <a:spcBef>
                <a:spcPct val="0"/>
              </a:spcBef>
              <a:spcAft>
                <a:spcPct val="0"/>
              </a:spcAft>
              <a:defRPr/>
            </a:pPr>
            <a:r>
              <a:rPr lang="en-GB" altLang="en-US" sz="1800" b="1" kern="0" dirty="0">
                <a:solidFill>
                  <a:srgbClr val="DB343E"/>
                </a:solidFill>
              </a:rPr>
              <a:t>The Site Traffic Management Plan MUST be followed at all times</a:t>
            </a:r>
            <a:endParaRPr lang="en-US" altLang="en-US" sz="1800" b="1" kern="0" dirty="0">
              <a:solidFill>
                <a:srgbClr val="DB343E"/>
              </a:solidFill>
            </a:endParaRPr>
          </a:p>
          <a:p>
            <a:pPr marL="0" lvl="0" indent="0" eaLnBrk="1" fontAlgn="base" hangingPunct="1">
              <a:spcBef>
                <a:spcPct val="0"/>
              </a:spcBef>
              <a:spcAft>
                <a:spcPct val="0"/>
              </a:spcAft>
              <a:defRPr/>
            </a:pPr>
            <a:endParaRPr lang="en-GB" altLang="en-US" sz="1800" kern="0" dirty="0">
              <a:solidFill>
                <a:srgbClr val="DB343E"/>
              </a:solidFill>
              <a:latin typeface="Lato" panose="020F0502020204030203" pitchFamily="34" charset="0"/>
            </a:endParaRPr>
          </a:p>
          <a:p>
            <a:pPr marL="0" lvl="0" indent="0" eaLnBrk="1" fontAlgn="base" hangingPunct="1">
              <a:spcBef>
                <a:spcPct val="20000"/>
              </a:spcBef>
              <a:spcAft>
                <a:spcPts val="120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20000"/>
              </a:spcBef>
              <a:spcAft>
                <a:spcPts val="1200"/>
              </a:spcAft>
              <a:defRPr/>
            </a:pPr>
            <a:endParaRPr lang="en-GB" altLang="en-US" sz="1800" kern="0" dirty="0">
              <a:solidFill>
                <a:srgbClr val="DB343E"/>
              </a:solidFill>
              <a:latin typeface="Lato" panose="020F0502020204030203" pitchFamily="34" charset="0"/>
            </a:endParaRPr>
          </a:p>
          <a:p>
            <a:pPr marL="0" lvl="0" indent="0" defTabSz="839788" eaLnBrk="1" fontAlgn="base" hangingPunct="1">
              <a:spcBef>
                <a:spcPct val="0"/>
              </a:spcBef>
              <a:spcAft>
                <a:spcPct val="0"/>
              </a:spcAft>
              <a:defRPr/>
            </a:pPr>
            <a:endParaRPr lang="en-GB" altLang="en-US" sz="1800" b="1" kern="0" dirty="0">
              <a:solidFill>
                <a:srgbClr val="DB343E"/>
              </a:solidFill>
              <a:latin typeface="Lato" panose="020F0502020204030203" pitchFamily="34" charset="0"/>
            </a:endParaRPr>
          </a:p>
          <a:p>
            <a:pPr marL="0" lvl="0" indent="0" eaLnBrk="1" fontAlgn="base" hangingPunct="1">
              <a:spcBef>
                <a:spcPts val="600"/>
              </a:spcBef>
              <a:spcAft>
                <a:spcPct val="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50000"/>
              </a:spcBef>
              <a:spcAft>
                <a:spcPct val="0"/>
              </a:spcAft>
              <a:defRPr/>
            </a:pPr>
            <a:endParaRPr lang="en-GB" altLang="en-US" sz="1800" kern="0" dirty="0">
              <a:solidFill>
                <a:srgbClr val="DB343E"/>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30470" y="297415"/>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2" name="Picture 1">
            <a:extLst>
              <a:ext uri="{FF2B5EF4-FFF2-40B4-BE49-F238E27FC236}">
                <a16:creationId xmlns:a16="http://schemas.microsoft.com/office/drawing/2014/main" id="{AD61DEAF-743C-4233-B7C9-DE1DA2E3E262}"/>
              </a:ext>
            </a:extLst>
          </p:cNvPr>
          <p:cNvPicPr>
            <a:picLocks noChangeAspect="1"/>
          </p:cNvPicPr>
          <p:nvPr/>
        </p:nvPicPr>
        <p:blipFill>
          <a:blip r:embed="rId2"/>
          <a:stretch>
            <a:fillRect/>
          </a:stretch>
        </p:blipFill>
        <p:spPr>
          <a:xfrm>
            <a:off x="917105" y="8638395"/>
            <a:ext cx="8475202" cy="3123299"/>
          </a:xfrm>
          <a:prstGeom prst="rect">
            <a:avLst/>
          </a:prstGeom>
        </p:spPr>
      </p:pic>
    </p:spTree>
    <p:extLst>
      <p:ext uri="{BB962C8B-B14F-4D97-AF65-F5344CB8AC3E}">
        <p14:creationId xmlns:p14="http://schemas.microsoft.com/office/powerpoint/2010/main" val="3040181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72318" y="1090584"/>
            <a:ext cx="8839200" cy="769441"/>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PERMITS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2790755"/>
            <a:ext cx="9036423" cy="704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algn="ctr" defTabSz="839788" eaLnBrk="1" fontAlgn="base" hangingPunct="1">
              <a:spcBef>
                <a:spcPct val="0"/>
              </a:spcBef>
              <a:spcAft>
                <a:spcPct val="0"/>
              </a:spcAft>
              <a:defRPr/>
            </a:pPr>
            <a:r>
              <a:rPr lang="en-GB" altLang="en-US" sz="1800" b="1" kern="0" dirty="0">
                <a:solidFill>
                  <a:srgbClr val="DB343E"/>
                </a:solidFill>
                <a:latin typeface="Lato" panose="020F0502020204030203" pitchFamily="34" charset="0"/>
              </a:rPr>
              <a:t>All R G Carter Sites operate a PERMIT TO WORK SYSTEM</a:t>
            </a:r>
          </a:p>
          <a:p>
            <a:pPr marL="0" lvl="0" indent="0" eaLnBrk="1" fontAlgn="base" hangingPunct="1">
              <a:spcBef>
                <a:spcPct val="0"/>
              </a:spcBef>
              <a:spcAft>
                <a:spcPct val="0"/>
              </a:spcAft>
              <a:defRPr/>
            </a:pPr>
            <a:endParaRPr lang="en-GB" altLang="en-US" sz="1800" b="1" kern="0" dirty="0">
              <a:solidFill>
                <a:srgbClr val="445159"/>
              </a:solidFill>
              <a:latin typeface="Lato" panose="020F0502020204030203" pitchFamily="34" charset="0"/>
            </a:endParaRPr>
          </a:p>
          <a:p>
            <a:pPr marL="0" lvl="0" indent="0" defTabSz="839788" eaLnBrk="1" fontAlgn="base" hangingPunct="1">
              <a:spcBef>
                <a:spcPct val="0"/>
              </a:spcBef>
              <a:spcAft>
                <a:spcPct val="0"/>
              </a:spcAft>
              <a:defRPr/>
            </a:pPr>
            <a:r>
              <a:rPr lang="en-GB" altLang="en-US" sz="1800" kern="0" dirty="0">
                <a:solidFill>
                  <a:srgbClr val="445159"/>
                </a:solidFill>
                <a:latin typeface="Lato" panose="020F0502020204030203" pitchFamily="34" charset="0"/>
              </a:rPr>
              <a:t>Before commencing work on all sites you MUST obtain the relevant Permit from the Site Management Team: </a:t>
            </a:r>
          </a:p>
          <a:p>
            <a:pPr marL="0" lvl="0" indent="0" eaLnBrk="1" fontAlgn="base" hangingPunct="1">
              <a:spcBef>
                <a:spcPct val="0"/>
              </a:spcBef>
              <a:spcAft>
                <a:spcPct val="0"/>
              </a:spcAft>
              <a:defRPr/>
            </a:pPr>
            <a:endParaRPr lang="en-GB" altLang="en-US" sz="1800" kern="0" dirty="0">
              <a:solidFill>
                <a:srgbClr val="445159"/>
              </a:solidFill>
              <a:latin typeface="Lato" panose="020F0502020204030203" pitchFamily="34" charset="0"/>
            </a:endParaRPr>
          </a:p>
          <a:p>
            <a:pPr marL="363538" lvl="0" indent="-363538" defTabSz="839788" eaLnBrk="1" fontAlgn="base" hangingPunct="1">
              <a:lnSpc>
                <a:spcPct val="150000"/>
              </a:lnSpc>
              <a:spcBef>
                <a:spcPct val="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Permit to Work</a:t>
            </a:r>
          </a:p>
          <a:p>
            <a:pPr marL="363538" lvl="0" indent="-363538" defTabSz="839788" eaLnBrk="1" fontAlgn="base" hangingPunct="1">
              <a:lnSpc>
                <a:spcPct val="150000"/>
              </a:lnSpc>
              <a:spcBef>
                <a:spcPct val="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Permit to Break Ground</a:t>
            </a:r>
          </a:p>
          <a:p>
            <a:pPr marL="363538" lvl="0" indent="-363538" defTabSz="839788" eaLnBrk="1" fontAlgn="base" hangingPunct="1">
              <a:lnSpc>
                <a:spcPct val="150000"/>
              </a:lnSpc>
              <a:spcBef>
                <a:spcPct val="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Permit to Use Stepladders</a:t>
            </a:r>
          </a:p>
          <a:p>
            <a:pPr marL="363538" lvl="0" indent="-363538" defTabSz="839788" eaLnBrk="1" fontAlgn="base" hangingPunct="1">
              <a:lnSpc>
                <a:spcPct val="150000"/>
              </a:lnSpc>
              <a:spcBef>
                <a:spcPct val="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Permit for Hot Works</a:t>
            </a:r>
          </a:p>
          <a:p>
            <a:pPr marL="363538" lvl="0" indent="-363538" defTabSz="839788" eaLnBrk="1" fontAlgn="base" hangingPunct="1">
              <a:lnSpc>
                <a:spcPct val="150000"/>
              </a:lnSpc>
              <a:spcBef>
                <a:spcPct val="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Permit to Enter Confined Space</a:t>
            </a:r>
          </a:p>
          <a:p>
            <a:pPr marL="363538" lvl="0" indent="-363538" defTabSz="839788" eaLnBrk="1" fontAlgn="base" hangingPunct="1">
              <a:lnSpc>
                <a:spcPct val="150000"/>
              </a:lnSpc>
              <a:spcBef>
                <a:spcPct val="0"/>
              </a:spcBef>
              <a:spcAft>
                <a:spcPct val="0"/>
              </a:spcAft>
              <a:buFont typeface="Arial" panose="020B0604020202020204" pitchFamily="34" charset="0"/>
              <a:buChar char="•"/>
              <a:defRPr/>
            </a:pPr>
            <a:r>
              <a:rPr lang="en-GB" altLang="en-US" sz="1800" kern="0" dirty="0">
                <a:solidFill>
                  <a:srgbClr val="445159"/>
                </a:solidFill>
                <a:latin typeface="Lato" panose="020F0502020204030203" pitchFamily="34" charset="0"/>
              </a:rPr>
              <a:t>Permit to Lift</a:t>
            </a:r>
          </a:p>
          <a:p>
            <a:pPr marL="0" lvl="0" indent="0" eaLnBrk="1" fontAlgn="base" hangingPunct="1">
              <a:spcBef>
                <a:spcPct val="0"/>
              </a:spcBef>
              <a:spcAft>
                <a:spcPct val="0"/>
              </a:spcAft>
              <a:defRPr/>
            </a:pPr>
            <a:endParaRPr lang="en-GB" altLang="en-US" sz="1800" kern="0" dirty="0">
              <a:solidFill>
                <a:srgbClr val="DB343E"/>
              </a:solidFill>
              <a:latin typeface="Lato" panose="020F0502020204030203" pitchFamily="34" charset="0"/>
            </a:endParaRPr>
          </a:p>
          <a:p>
            <a:pPr marL="0" lvl="0" indent="0" eaLnBrk="1" fontAlgn="base" hangingPunct="1">
              <a:spcBef>
                <a:spcPct val="20000"/>
              </a:spcBef>
              <a:spcAft>
                <a:spcPts val="120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20000"/>
              </a:spcBef>
              <a:spcAft>
                <a:spcPts val="1200"/>
              </a:spcAft>
              <a:defRPr/>
            </a:pPr>
            <a:endParaRPr lang="en-GB" altLang="en-US" sz="1800" kern="0" dirty="0">
              <a:solidFill>
                <a:srgbClr val="DB343E"/>
              </a:solidFill>
              <a:latin typeface="Lato" panose="020F0502020204030203" pitchFamily="34" charset="0"/>
            </a:endParaRPr>
          </a:p>
          <a:p>
            <a:pPr marL="0" lvl="0" indent="0" defTabSz="839788" eaLnBrk="1" fontAlgn="base" hangingPunct="1">
              <a:spcBef>
                <a:spcPct val="0"/>
              </a:spcBef>
              <a:spcAft>
                <a:spcPct val="0"/>
              </a:spcAft>
              <a:defRPr/>
            </a:pPr>
            <a:endParaRPr lang="en-GB" altLang="en-US" sz="1800" b="1" kern="0" dirty="0">
              <a:solidFill>
                <a:srgbClr val="DB343E"/>
              </a:solidFill>
              <a:latin typeface="Lato" panose="020F0502020204030203" pitchFamily="34" charset="0"/>
            </a:endParaRPr>
          </a:p>
          <a:p>
            <a:pPr marL="0" lvl="0" indent="0" eaLnBrk="1" fontAlgn="base" hangingPunct="1">
              <a:spcBef>
                <a:spcPts val="600"/>
              </a:spcBef>
              <a:spcAft>
                <a:spcPct val="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50000"/>
              </a:spcBef>
              <a:spcAft>
                <a:spcPct val="0"/>
              </a:spcAft>
              <a:defRPr/>
            </a:pPr>
            <a:endParaRPr lang="en-GB" altLang="en-US" sz="1800" kern="0" dirty="0">
              <a:solidFill>
                <a:srgbClr val="DB343E"/>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129081" y="278003"/>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3" name="Picture 2">
            <a:extLst>
              <a:ext uri="{FF2B5EF4-FFF2-40B4-BE49-F238E27FC236}">
                <a16:creationId xmlns:a16="http://schemas.microsoft.com/office/drawing/2014/main" id="{7CBC41DF-0E12-4F79-8CC1-1639B3983AD6}"/>
              </a:ext>
            </a:extLst>
          </p:cNvPr>
          <p:cNvPicPr>
            <a:picLocks noChangeAspect="1"/>
          </p:cNvPicPr>
          <p:nvPr/>
        </p:nvPicPr>
        <p:blipFill>
          <a:blip r:embed="rId2"/>
          <a:stretch>
            <a:fillRect/>
          </a:stretch>
        </p:blipFill>
        <p:spPr>
          <a:xfrm>
            <a:off x="2228130" y="6922294"/>
            <a:ext cx="5927577" cy="4810143"/>
          </a:xfrm>
          <a:prstGeom prst="rect">
            <a:avLst/>
          </a:prstGeom>
        </p:spPr>
      </p:pic>
    </p:spTree>
    <p:extLst>
      <p:ext uri="{BB962C8B-B14F-4D97-AF65-F5344CB8AC3E}">
        <p14:creationId xmlns:p14="http://schemas.microsoft.com/office/powerpoint/2010/main" val="2891891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6" y="1142717"/>
            <a:ext cx="8839200" cy="1446550"/>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ACCIDENT/INCIDENT AND </a:t>
            </a:r>
          </a:p>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NEAR MISS REPORTING</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874581"/>
            <a:ext cx="9036423" cy="704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indent="0" algn="ctr" eaLnBrk="1" fontAlgn="base" hangingPunct="1">
              <a:lnSpc>
                <a:spcPct val="150000"/>
              </a:lnSpc>
              <a:spcBef>
                <a:spcPct val="20000"/>
              </a:spcBef>
              <a:spcAft>
                <a:spcPts val="1200"/>
              </a:spcAft>
              <a:defRPr/>
            </a:pPr>
            <a:r>
              <a:rPr lang="en-GB" altLang="en-US" sz="4400" kern="0" dirty="0">
                <a:solidFill>
                  <a:srgbClr val="445159"/>
                </a:solidFill>
                <a:latin typeface="Lato" panose="020F0502020204030203" pitchFamily="34" charset="0"/>
              </a:rPr>
              <a:t>PLEASE BE ADVISED THE FOLLOWING SLIDE CONTAINS REAL IMAGES OF PERSONAL INJURY AS A RESULT OF POOR HEALTH &amp; SAFETY COMPLIANCE AND CONTROL</a:t>
            </a:r>
          </a:p>
          <a:p>
            <a:pPr marL="0" lvl="0" indent="0" algn="ctr" eaLnBrk="1" fontAlgn="base" hangingPunct="1">
              <a:spcBef>
                <a:spcPct val="20000"/>
              </a:spcBef>
              <a:spcAft>
                <a:spcPts val="120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20000"/>
              </a:spcBef>
              <a:spcAft>
                <a:spcPts val="1200"/>
              </a:spcAft>
              <a:defRPr/>
            </a:pPr>
            <a:endParaRPr lang="en-GB" altLang="en-US" sz="1800" kern="0" dirty="0">
              <a:solidFill>
                <a:srgbClr val="445159"/>
              </a:solidFill>
              <a:latin typeface="Lato" panose="020F0502020204030203" pitchFamily="34" charset="0"/>
            </a:endParaRPr>
          </a:p>
          <a:p>
            <a:pPr marL="0" lvl="0" indent="0" defTabSz="839788" eaLnBrk="1" fontAlgn="base" hangingPunct="1">
              <a:spcBef>
                <a:spcPct val="0"/>
              </a:spcBef>
              <a:spcAft>
                <a:spcPct val="0"/>
              </a:spcAft>
              <a:defRPr/>
            </a:pPr>
            <a:endParaRPr lang="en-GB" altLang="en-US" sz="1800" b="1" kern="0" dirty="0">
              <a:solidFill>
                <a:srgbClr val="445159"/>
              </a:solidFill>
              <a:latin typeface="Lato" panose="020F0502020204030203" pitchFamily="34" charset="0"/>
            </a:endParaRPr>
          </a:p>
          <a:p>
            <a:pPr marL="0" lvl="0" indent="0" eaLnBrk="1" fontAlgn="base" hangingPunct="1">
              <a:spcBef>
                <a:spcPts val="600"/>
              </a:spcBef>
              <a:spcAft>
                <a:spcPct val="0"/>
              </a:spcAft>
              <a:defRPr/>
            </a:pPr>
            <a:endParaRPr lang="en-GB" altLang="en-US" sz="1800" kern="0" dirty="0">
              <a:solidFill>
                <a:srgbClr val="445159"/>
              </a:solidFill>
              <a:latin typeface="Lato" panose="020F0502020204030203" pitchFamily="34" charset="0"/>
            </a:endParaRPr>
          </a:p>
          <a:p>
            <a:pPr marL="0" lvl="0" indent="0" eaLnBrk="1" fontAlgn="base" hangingPunct="1">
              <a:spcBef>
                <a:spcPct val="50000"/>
              </a:spcBef>
              <a:spcAft>
                <a:spcPct val="0"/>
              </a:spcAft>
              <a:defRPr/>
            </a:pPr>
            <a:endParaRPr lang="en-GB" altLang="en-US" sz="1800" kern="0" dirty="0">
              <a:solidFill>
                <a:srgbClr val="445159"/>
              </a:solidFill>
              <a:latin typeface="Lato" panose="020F0502020204030203" pitchFamily="34" charset="0"/>
            </a:endParaRPr>
          </a:p>
          <a:p>
            <a:pPr marL="0" indent="0" eaLnBrk="1" hangingPunct="1">
              <a:spcAft>
                <a:spcPts val="600"/>
              </a:spcAft>
              <a:defRPr/>
            </a:pPr>
            <a:endParaRPr lang="en-GB" altLang="en-US" sz="180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30470" y="46208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spTree>
    <p:extLst>
      <p:ext uri="{BB962C8B-B14F-4D97-AF65-F5344CB8AC3E}">
        <p14:creationId xmlns:p14="http://schemas.microsoft.com/office/powerpoint/2010/main" val="2887800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66711" y="220317"/>
            <a:ext cx="8839200" cy="1174681"/>
          </a:xfrm>
          <a:prstGeom prst="rect">
            <a:avLst/>
          </a:prstGeom>
          <a:noFill/>
        </p:spPr>
        <p:txBody>
          <a:bodyPr wrap="square" rtlCol="0">
            <a:spAutoFit/>
          </a:bodyPr>
          <a:lstStyle/>
          <a:p>
            <a:pPr algn="ctr">
              <a:lnSpc>
                <a:spcPct val="150000"/>
              </a:lnSpc>
              <a:buFontTx/>
              <a:buNone/>
            </a:pPr>
            <a:r>
              <a:rPr lang="en-GB" altLang="en-US" sz="54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CORE OBJECTIVES</a:t>
            </a:r>
          </a:p>
        </p:txBody>
      </p:sp>
      <p:sp>
        <p:nvSpPr>
          <p:cNvPr id="8" name="TextBox 7">
            <a:extLst>
              <a:ext uri="{FF2B5EF4-FFF2-40B4-BE49-F238E27FC236}">
                <a16:creationId xmlns:a16="http://schemas.microsoft.com/office/drawing/2014/main" id="{ED4CA3C8-2E15-420F-B400-196E1EFD5E2B}"/>
              </a:ext>
            </a:extLst>
          </p:cNvPr>
          <p:cNvSpPr txBox="1">
            <a:spLocks noChangeArrowheads="1"/>
          </p:cNvSpPr>
          <p:nvPr/>
        </p:nvSpPr>
        <p:spPr bwMode="auto">
          <a:xfrm>
            <a:off x="777926" y="2551163"/>
            <a:ext cx="882798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0" i="0" u="none" strike="noStrike" kern="0" cap="none" spc="0" normalizeH="0" baseline="0" noProof="0" dirty="0">
                <a:ln>
                  <a:noFill/>
                </a:ln>
                <a:solidFill>
                  <a:srgbClr val="000000"/>
                </a:solidFill>
                <a:effectLst/>
                <a:uLnTx/>
                <a:uFillTx/>
                <a:latin typeface="Lato" panose="020F0502020204030203" pitchFamily="34" charset="0"/>
              </a:rPr>
              <a:t>At R G Carter we are committed to behaving responsibly and encouraging our suppliers to do the same. Below are some of the Core Objectives we try to follow on our sites:</a:t>
            </a:r>
          </a:p>
        </p:txBody>
      </p:sp>
      <p:sp>
        <p:nvSpPr>
          <p:cNvPr id="9" name="Isosceles Triangle 8">
            <a:extLst>
              <a:ext uri="{FF2B5EF4-FFF2-40B4-BE49-F238E27FC236}">
                <a16:creationId xmlns:a16="http://schemas.microsoft.com/office/drawing/2014/main" id="{1DC41017-7FFA-4611-AE73-D675BB5E8D08}"/>
              </a:ext>
            </a:extLst>
          </p:cNvPr>
          <p:cNvSpPr/>
          <p:nvPr/>
        </p:nvSpPr>
        <p:spPr>
          <a:xfrm rot="5400000">
            <a:off x="433620" y="4161196"/>
            <a:ext cx="3620529" cy="2868706"/>
          </a:xfrm>
          <a:prstGeom prst="triangle">
            <a:avLst>
              <a:gd name="adj" fmla="val 49407"/>
            </a:avLst>
          </a:prstGeom>
          <a:solidFill>
            <a:schemeClr val="accent1">
              <a:lumMod val="75000"/>
            </a:schemeClr>
          </a:solidFill>
          <a:ln w="25400" cap="flat" cmpd="sng" algn="ctr">
            <a:noFill/>
            <a:prstDash val="solid"/>
          </a:ln>
          <a:effectLst/>
        </p:spPr>
        <p:txBody>
          <a:bodyPr vert="vert27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a:ea typeface="+mn-ea"/>
                <a:cs typeface="+mn-cs"/>
              </a:rPr>
              <a:t>Health &amp; Safety</a:t>
            </a:r>
          </a:p>
        </p:txBody>
      </p:sp>
      <p:sp>
        <p:nvSpPr>
          <p:cNvPr id="10" name="TextBox 2">
            <a:extLst>
              <a:ext uri="{FF2B5EF4-FFF2-40B4-BE49-F238E27FC236}">
                <a16:creationId xmlns:a16="http://schemas.microsoft.com/office/drawing/2014/main" id="{9A34B3C4-A429-4826-BAAA-5BF3291F3172}"/>
              </a:ext>
            </a:extLst>
          </p:cNvPr>
          <p:cNvSpPr txBox="1">
            <a:spLocks noChangeArrowheads="1"/>
          </p:cNvSpPr>
          <p:nvPr/>
        </p:nvSpPr>
        <p:spPr bwMode="auto">
          <a:xfrm>
            <a:off x="4069977" y="4195166"/>
            <a:ext cx="550433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kumimoji="0" lang="en-GB" altLang="en-US" sz="2000" i="0" u="none" strike="noStrike" kern="0" cap="none" spc="0" normalizeH="0" baseline="0" noProof="0" dirty="0">
                <a:ln>
                  <a:noFill/>
                </a:ln>
                <a:solidFill>
                  <a:srgbClr val="445159"/>
                </a:solidFill>
                <a:effectLst/>
                <a:uLnTx/>
                <a:uFillTx/>
                <a:latin typeface="Lato" panose="020F0502020204030203" pitchFamily="34" charset="0"/>
              </a:rPr>
              <a:t>Regular engagement with our workforce and supply chain</a:t>
            </a:r>
          </a:p>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kumimoji="0" lang="en-GB" altLang="en-US" sz="2000" i="0" u="none" strike="noStrike" kern="0" cap="none" spc="0" normalizeH="0" baseline="0" noProof="0" dirty="0">
                <a:ln>
                  <a:noFill/>
                </a:ln>
                <a:solidFill>
                  <a:srgbClr val="445159"/>
                </a:solidFill>
                <a:effectLst/>
                <a:uLnTx/>
                <a:uFillTx/>
                <a:latin typeface="Lato" panose="020F0502020204030203" pitchFamily="34" charset="0"/>
              </a:rPr>
              <a:t>A safety culture which puts your safety first</a:t>
            </a:r>
          </a:p>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kumimoji="0" lang="en-GB" altLang="en-US" sz="2000" i="0" u="none" strike="noStrike" kern="0" cap="none" spc="0" normalizeH="0" baseline="0" noProof="0" dirty="0">
                <a:ln>
                  <a:noFill/>
                </a:ln>
                <a:solidFill>
                  <a:srgbClr val="445159"/>
                </a:solidFill>
                <a:effectLst/>
                <a:uLnTx/>
                <a:uFillTx/>
                <a:latin typeface="Lato" panose="020F0502020204030203" pitchFamily="34" charset="0"/>
              </a:rPr>
              <a:t>A professional team of Advisors on hand to offer guidance, advice and training</a:t>
            </a:r>
          </a:p>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kumimoji="0" lang="en-GB" altLang="en-US" sz="2000" i="0" u="none" strike="noStrike" kern="0" cap="none" spc="0" normalizeH="0" baseline="0" noProof="0" dirty="0">
                <a:ln>
                  <a:noFill/>
                </a:ln>
                <a:solidFill>
                  <a:srgbClr val="445159"/>
                </a:solidFill>
                <a:effectLst/>
                <a:uLnTx/>
                <a:uFillTx/>
                <a:latin typeface="Lato" panose="020F0502020204030203" pitchFamily="34" charset="0"/>
              </a:rPr>
              <a:t>Regular auditing of all activities</a:t>
            </a:r>
          </a:p>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kumimoji="0" lang="en-GB" altLang="en-US" sz="2000" i="0" u="none" strike="noStrike" kern="0" cap="none" spc="0" normalizeH="0" baseline="0" noProof="0" dirty="0">
                <a:ln>
                  <a:noFill/>
                </a:ln>
                <a:solidFill>
                  <a:srgbClr val="445159"/>
                </a:solidFill>
                <a:effectLst/>
                <a:uLnTx/>
                <a:uFillTx/>
                <a:latin typeface="Lato" panose="020F0502020204030203" pitchFamily="34" charset="0"/>
              </a:rPr>
              <a:t>Good internal communication of policies, procedures and legislation updates</a:t>
            </a:r>
          </a:p>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kumimoji="0" lang="en-GB" altLang="en-US" sz="2000" i="0" u="none" strike="noStrike" kern="0" cap="none" spc="0" normalizeH="0" baseline="0" noProof="0" dirty="0">
                <a:ln>
                  <a:noFill/>
                </a:ln>
                <a:solidFill>
                  <a:srgbClr val="445159"/>
                </a:solidFill>
                <a:effectLst/>
                <a:uLnTx/>
                <a:uFillTx/>
                <a:latin typeface="Lato" panose="020F0502020204030203" pitchFamily="34" charset="0"/>
              </a:rPr>
              <a:t>A company that is fully committed to reducing accidents and incidents through training and raising awareness</a:t>
            </a:r>
          </a:p>
        </p:txBody>
      </p:sp>
      <p:sp>
        <p:nvSpPr>
          <p:cNvPr id="11" name="Isosceles Triangle 10">
            <a:extLst>
              <a:ext uri="{FF2B5EF4-FFF2-40B4-BE49-F238E27FC236}">
                <a16:creationId xmlns:a16="http://schemas.microsoft.com/office/drawing/2014/main" id="{100D6DDF-0ADE-4827-AE92-D13FC5363B1C}"/>
              </a:ext>
            </a:extLst>
          </p:cNvPr>
          <p:cNvSpPr/>
          <p:nvPr/>
        </p:nvSpPr>
        <p:spPr>
          <a:xfrm rot="16200000">
            <a:off x="6192183" y="7898098"/>
            <a:ext cx="3477382" cy="3286863"/>
          </a:xfrm>
          <a:prstGeom prst="triangle">
            <a:avLst>
              <a:gd name="adj" fmla="val 51423"/>
            </a:avLst>
          </a:prstGeom>
          <a:solidFill>
            <a:srgbClr val="00B050"/>
          </a:solidFill>
          <a:ln w="25400" cap="flat" cmpd="sng" algn="ctr">
            <a:solidFill>
              <a:srgbClr val="00B050"/>
            </a:solidFill>
            <a:prstDash val="solid"/>
          </a:ln>
          <a:effectLst/>
        </p:spPr>
        <p:txBody>
          <a:bodyPr vert="vert"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a:ea typeface="+mn-ea"/>
                <a:cs typeface="+mn-cs"/>
              </a:rPr>
              <a:t>Environment</a:t>
            </a:r>
          </a:p>
        </p:txBody>
      </p:sp>
      <p:sp>
        <p:nvSpPr>
          <p:cNvPr id="12" name="TextBox 14">
            <a:extLst>
              <a:ext uri="{FF2B5EF4-FFF2-40B4-BE49-F238E27FC236}">
                <a16:creationId xmlns:a16="http://schemas.microsoft.com/office/drawing/2014/main" id="{5CDC6AB0-306E-497E-99F8-DD8EB60D2CB8}"/>
              </a:ext>
            </a:extLst>
          </p:cNvPr>
          <p:cNvSpPr txBox="1">
            <a:spLocks noChangeArrowheads="1"/>
          </p:cNvSpPr>
          <p:nvPr/>
        </p:nvSpPr>
        <p:spPr bwMode="auto">
          <a:xfrm>
            <a:off x="809531" y="7956481"/>
            <a:ext cx="5053012"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lang="en-GB" altLang="en-US" sz="2000" kern="0" dirty="0">
                <a:solidFill>
                  <a:srgbClr val="445159"/>
                </a:solidFill>
                <a:latin typeface="Lato" panose="020F0502020204030203" pitchFamily="34" charset="0"/>
              </a:rPr>
              <a:t>Sustainable designs</a:t>
            </a:r>
          </a:p>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lang="en-GB" altLang="en-US" sz="2000" kern="0" dirty="0">
                <a:solidFill>
                  <a:srgbClr val="445159"/>
                </a:solidFill>
                <a:latin typeface="Lato" panose="020F0502020204030203" pitchFamily="34" charset="0"/>
              </a:rPr>
              <a:t>Monitored energy usage</a:t>
            </a:r>
          </a:p>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lang="en-GB" altLang="en-US" sz="2000" kern="0" dirty="0">
                <a:solidFill>
                  <a:srgbClr val="445159"/>
                </a:solidFill>
                <a:latin typeface="Lato" panose="020F0502020204030203" pitchFamily="34" charset="0"/>
              </a:rPr>
              <a:t>Monitored water consumption, air and water pollution and waste to landfill</a:t>
            </a:r>
          </a:p>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lang="en-GB" altLang="en-US" sz="2000" kern="0" dirty="0">
                <a:solidFill>
                  <a:srgbClr val="445159"/>
                </a:solidFill>
                <a:latin typeface="Lato" panose="020F0502020204030203" pitchFamily="34" charset="0"/>
              </a:rPr>
              <a:t>Continually looking for to use more sustainable methods and materials</a:t>
            </a:r>
          </a:p>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lang="en-GB" altLang="en-US" sz="2000" kern="0" dirty="0">
                <a:solidFill>
                  <a:srgbClr val="445159"/>
                </a:solidFill>
                <a:latin typeface="Lato" panose="020F0502020204030203" pitchFamily="34" charset="0"/>
              </a:rPr>
              <a:t>Working towards BREEAM standards wherever possible</a:t>
            </a:r>
          </a:p>
          <a:p>
            <a:pPr marL="285750" marR="0" lvl="0" indent="-285750" defTabSz="914400" eaLnBrk="1" fontAlgn="base" latinLnBrk="0" hangingPunct="1">
              <a:lnSpc>
                <a:spcPct val="100000"/>
              </a:lnSpc>
              <a:spcBef>
                <a:spcPct val="0"/>
              </a:spcBef>
              <a:spcAft>
                <a:spcPct val="0"/>
              </a:spcAft>
              <a:buClrTx/>
              <a:buSzTx/>
              <a:buFont typeface="Arial" charset="0"/>
              <a:buChar char="•"/>
              <a:tabLst/>
              <a:defRPr/>
            </a:pPr>
            <a:r>
              <a:rPr lang="en-GB" altLang="en-US" sz="2000" kern="0" dirty="0">
                <a:solidFill>
                  <a:srgbClr val="445159"/>
                </a:solidFill>
                <a:latin typeface="Lato" panose="020F0502020204030203" pitchFamily="34" charset="0"/>
              </a:rPr>
              <a:t>Always paying consideration to those around us whilst on site</a:t>
            </a:r>
          </a:p>
        </p:txBody>
      </p:sp>
    </p:spTree>
    <p:extLst>
      <p:ext uri="{BB962C8B-B14F-4D97-AF65-F5344CB8AC3E}">
        <p14:creationId xmlns:p14="http://schemas.microsoft.com/office/powerpoint/2010/main" val="710090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932329" y="1015447"/>
            <a:ext cx="8839200" cy="1446550"/>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ACCIDENT/INCIDENT AND </a:t>
            </a:r>
          </a:p>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NEAR MISS REPORTING</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673707" y="2996325"/>
            <a:ext cx="9036423" cy="1093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algn="ctr" defTabSz="839788" eaLnBrk="1" fontAlgn="base" hangingPunct="1">
              <a:spcBef>
                <a:spcPct val="50000"/>
              </a:spcBef>
              <a:spcAft>
                <a:spcPct val="0"/>
              </a:spcAft>
              <a:defRPr/>
            </a:pPr>
            <a:r>
              <a:rPr lang="en-GB" altLang="en-US" sz="2400" b="1" kern="0" dirty="0">
                <a:solidFill>
                  <a:srgbClr val="DB343E"/>
                </a:solidFill>
                <a:latin typeface="Lato" panose="020F0502020204030203" pitchFamily="34" charset="0"/>
              </a:rPr>
              <a:t>LETS BE CLEAR! </a:t>
            </a:r>
            <a:r>
              <a:rPr lang="en-GB" altLang="en-US" sz="2400" kern="0" dirty="0">
                <a:solidFill>
                  <a:srgbClr val="445159"/>
                </a:solidFill>
                <a:latin typeface="Lato" panose="020F0502020204030203" pitchFamily="34" charset="0"/>
              </a:rPr>
              <a:t>THE MOST COMMON TYPES OF ACCIDENT WITHIN THE CONSTRUCTION INDUSTRY INVOLVE:</a:t>
            </a: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126545" y="396430"/>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3" name="Picture 2">
            <a:extLst>
              <a:ext uri="{FF2B5EF4-FFF2-40B4-BE49-F238E27FC236}">
                <a16:creationId xmlns:a16="http://schemas.microsoft.com/office/drawing/2014/main" id="{99EADEE0-4609-4963-BFB6-F1A1CF7F0061}"/>
              </a:ext>
            </a:extLst>
          </p:cNvPr>
          <p:cNvPicPr>
            <a:picLocks noChangeAspect="1"/>
          </p:cNvPicPr>
          <p:nvPr/>
        </p:nvPicPr>
        <p:blipFill>
          <a:blip r:embed="rId2"/>
          <a:stretch>
            <a:fillRect/>
          </a:stretch>
        </p:blipFill>
        <p:spPr>
          <a:xfrm>
            <a:off x="1871486" y="4649882"/>
            <a:ext cx="7047907" cy="7620649"/>
          </a:xfrm>
          <a:prstGeom prst="rect">
            <a:avLst/>
          </a:prstGeom>
        </p:spPr>
      </p:pic>
      <p:sp>
        <p:nvSpPr>
          <p:cNvPr id="7" name="TextBox 6">
            <a:extLst>
              <a:ext uri="{FF2B5EF4-FFF2-40B4-BE49-F238E27FC236}">
                <a16:creationId xmlns:a16="http://schemas.microsoft.com/office/drawing/2014/main" id="{14E8A0D2-1063-427D-A38D-7FA00BDC2FAE}"/>
              </a:ext>
            </a:extLst>
          </p:cNvPr>
          <p:cNvSpPr txBox="1"/>
          <p:nvPr/>
        </p:nvSpPr>
        <p:spPr>
          <a:xfrm>
            <a:off x="2079811" y="4156647"/>
            <a:ext cx="2510118" cy="307777"/>
          </a:xfrm>
          <a:prstGeom prst="rect">
            <a:avLst/>
          </a:prstGeom>
          <a:noFill/>
          <a:ln>
            <a:noFill/>
          </a:ln>
        </p:spPr>
        <p:txBody>
          <a:bodyPr wrap="square" rtlCol="0">
            <a:spAutoFit/>
          </a:bodyPr>
          <a:lstStyle/>
          <a:p>
            <a:r>
              <a:rPr lang="en-GB" sz="1400" dirty="0">
                <a:solidFill>
                  <a:srgbClr val="DB343E"/>
                </a:solidFill>
                <a:latin typeface="Lato" panose="020F0502020204030203" pitchFamily="34" charset="0"/>
              </a:rPr>
              <a:t>SLIPS TRIPS &amp; FALLS</a:t>
            </a:r>
          </a:p>
        </p:txBody>
      </p:sp>
      <p:sp>
        <p:nvSpPr>
          <p:cNvPr id="10" name="TextBox 9">
            <a:extLst>
              <a:ext uri="{FF2B5EF4-FFF2-40B4-BE49-F238E27FC236}">
                <a16:creationId xmlns:a16="http://schemas.microsoft.com/office/drawing/2014/main" id="{9A513383-C204-4CAC-9C4D-B3C983315C09}"/>
              </a:ext>
            </a:extLst>
          </p:cNvPr>
          <p:cNvSpPr txBox="1"/>
          <p:nvPr/>
        </p:nvSpPr>
        <p:spPr>
          <a:xfrm>
            <a:off x="6632784" y="4162811"/>
            <a:ext cx="2510118" cy="307777"/>
          </a:xfrm>
          <a:prstGeom prst="rect">
            <a:avLst/>
          </a:prstGeom>
          <a:noFill/>
          <a:ln>
            <a:noFill/>
          </a:ln>
        </p:spPr>
        <p:txBody>
          <a:bodyPr wrap="square" rtlCol="0">
            <a:spAutoFit/>
          </a:bodyPr>
          <a:lstStyle/>
          <a:p>
            <a:r>
              <a:rPr lang="en-GB" sz="1400" dirty="0">
                <a:solidFill>
                  <a:srgbClr val="DB343E"/>
                </a:solidFill>
                <a:latin typeface="Lato" panose="020F0502020204030203" pitchFamily="34" charset="0"/>
              </a:rPr>
              <a:t>EYE INJURIES</a:t>
            </a:r>
          </a:p>
        </p:txBody>
      </p:sp>
      <p:sp>
        <p:nvSpPr>
          <p:cNvPr id="11" name="TextBox 10">
            <a:extLst>
              <a:ext uri="{FF2B5EF4-FFF2-40B4-BE49-F238E27FC236}">
                <a16:creationId xmlns:a16="http://schemas.microsoft.com/office/drawing/2014/main" id="{285F72B3-3A63-4BBE-B1A6-05F84742CCA6}"/>
              </a:ext>
            </a:extLst>
          </p:cNvPr>
          <p:cNvSpPr txBox="1"/>
          <p:nvPr/>
        </p:nvSpPr>
        <p:spPr>
          <a:xfrm>
            <a:off x="2023828" y="6811741"/>
            <a:ext cx="2510118" cy="307777"/>
          </a:xfrm>
          <a:prstGeom prst="rect">
            <a:avLst/>
          </a:prstGeom>
          <a:noFill/>
          <a:ln>
            <a:noFill/>
          </a:ln>
        </p:spPr>
        <p:txBody>
          <a:bodyPr wrap="square" rtlCol="0">
            <a:spAutoFit/>
          </a:bodyPr>
          <a:lstStyle/>
          <a:p>
            <a:r>
              <a:rPr lang="en-GB" sz="1400" dirty="0">
                <a:solidFill>
                  <a:srgbClr val="DB343E"/>
                </a:solidFill>
                <a:latin typeface="Lato" panose="020F0502020204030203" pitchFamily="34" charset="0"/>
              </a:rPr>
              <a:t>FALLS FROM HEIGHT</a:t>
            </a:r>
          </a:p>
        </p:txBody>
      </p:sp>
      <p:sp>
        <p:nvSpPr>
          <p:cNvPr id="12" name="TextBox 11">
            <a:extLst>
              <a:ext uri="{FF2B5EF4-FFF2-40B4-BE49-F238E27FC236}">
                <a16:creationId xmlns:a16="http://schemas.microsoft.com/office/drawing/2014/main" id="{999196EC-5788-4340-BE6A-26924E368B33}"/>
              </a:ext>
            </a:extLst>
          </p:cNvPr>
          <p:cNvSpPr txBox="1"/>
          <p:nvPr/>
        </p:nvSpPr>
        <p:spPr>
          <a:xfrm>
            <a:off x="6119958" y="6793473"/>
            <a:ext cx="2510118" cy="307777"/>
          </a:xfrm>
          <a:prstGeom prst="rect">
            <a:avLst/>
          </a:prstGeom>
          <a:noFill/>
          <a:ln>
            <a:noFill/>
          </a:ln>
        </p:spPr>
        <p:txBody>
          <a:bodyPr wrap="square" rtlCol="0">
            <a:spAutoFit/>
          </a:bodyPr>
          <a:lstStyle/>
          <a:p>
            <a:r>
              <a:rPr lang="en-GB" sz="1400" dirty="0">
                <a:solidFill>
                  <a:srgbClr val="DB343E"/>
                </a:solidFill>
                <a:latin typeface="Lato" panose="020F0502020204030203" pitchFamily="34" charset="0"/>
              </a:rPr>
              <a:t>ELECTRIC SHOCK INJURIES</a:t>
            </a:r>
          </a:p>
        </p:txBody>
      </p:sp>
      <p:sp>
        <p:nvSpPr>
          <p:cNvPr id="13" name="TextBox 12">
            <a:extLst>
              <a:ext uri="{FF2B5EF4-FFF2-40B4-BE49-F238E27FC236}">
                <a16:creationId xmlns:a16="http://schemas.microsoft.com/office/drawing/2014/main" id="{96A0CA8E-E050-4C57-9769-C245E123CA04}"/>
              </a:ext>
            </a:extLst>
          </p:cNvPr>
          <p:cNvSpPr txBox="1"/>
          <p:nvPr/>
        </p:nvSpPr>
        <p:spPr>
          <a:xfrm>
            <a:off x="1817698" y="9770094"/>
            <a:ext cx="3320433" cy="307777"/>
          </a:xfrm>
          <a:prstGeom prst="rect">
            <a:avLst/>
          </a:prstGeom>
          <a:noFill/>
          <a:ln>
            <a:noFill/>
          </a:ln>
        </p:spPr>
        <p:txBody>
          <a:bodyPr wrap="square" rtlCol="0">
            <a:spAutoFit/>
          </a:bodyPr>
          <a:lstStyle/>
          <a:p>
            <a:r>
              <a:rPr lang="en-GB" sz="1400" dirty="0">
                <a:solidFill>
                  <a:srgbClr val="DB343E"/>
                </a:solidFill>
                <a:latin typeface="Lato" panose="020F0502020204030203" pitchFamily="34" charset="0"/>
              </a:rPr>
              <a:t>INCORRECT MANUAL HANDLING</a:t>
            </a:r>
          </a:p>
        </p:txBody>
      </p:sp>
      <p:sp>
        <p:nvSpPr>
          <p:cNvPr id="14" name="TextBox 13">
            <a:extLst>
              <a:ext uri="{FF2B5EF4-FFF2-40B4-BE49-F238E27FC236}">
                <a16:creationId xmlns:a16="http://schemas.microsoft.com/office/drawing/2014/main" id="{F01B8E6A-790F-49B9-9944-379B265F11B7}"/>
              </a:ext>
            </a:extLst>
          </p:cNvPr>
          <p:cNvSpPr txBox="1"/>
          <p:nvPr/>
        </p:nvSpPr>
        <p:spPr>
          <a:xfrm>
            <a:off x="6056022" y="9626660"/>
            <a:ext cx="2510118" cy="523220"/>
          </a:xfrm>
          <a:prstGeom prst="rect">
            <a:avLst/>
          </a:prstGeom>
          <a:noFill/>
          <a:ln>
            <a:noFill/>
          </a:ln>
        </p:spPr>
        <p:txBody>
          <a:bodyPr wrap="square" rtlCol="0">
            <a:spAutoFit/>
          </a:bodyPr>
          <a:lstStyle/>
          <a:p>
            <a:pPr algn="ctr"/>
            <a:r>
              <a:rPr lang="en-GB" sz="1400" dirty="0">
                <a:solidFill>
                  <a:srgbClr val="DB343E"/>
                </a:solidFill>
                <a:latin typeface="Lato" panose="020F0502020204030203" pitchFamily="34" charset="0"/>
              </a:rPr>
              <a:t>CONTACT WITH PLANT &amp; MACHINERY</a:t>
            </a:r>
          </a:p>
        </p:txBody>
      </p:sp>
    </p:spTree>
    <p:extLst>
      <p:ext uri="{BB962C8B-B14F-4D97-AF65-F5344CB8AC3E}">
        <p14:creationId xmlns:p14="http://schemas.microsoft.com/office/powerpoint/2010/main" val="502418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6" y="1095494"/>
            <a:ext cx="8839200" cy="1446550"/>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ACCIDENT/INCIDENT AND </a:t>
            </a:r>
          </a:p>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NEAR MISS REPORTING</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370728"/>
            <a:ext cx="9036423" cy="333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eaLnBrk="1" fontAlgn="base" hangingPunct="1">
              <a:spcBef>
                <a:spcPct val="0"/>
              </a:spcBef>
              <a:spcAft>
                <a:spcPct val="0"/>
              </a:spcAft>
              <a:defRPr/>
            </a:pPr>
            <a:r>
              <a:rPr lang="en-GB" altLang="en-US" sz="2400" kern="0" dirty="0">
                <a:solidFill>
                  <a:srgbClr val="445159"/>
                </a:solidFill>
                <a:latin typeface="Lato" panose="020F0502020204030203" pitchFamily="34" charset="0"/>
              </a:rPr>
              <a:t>Accidents can happen at any time, usually when you least expect it. Every accident, no matter how minor, </a:t>
            </a:r>
            <a:r>
              <a:rPr lang="en-GB" altLang="en-US" sz="2400" kern="0" dirty="0">
                <a:solidFill>
                  <a:srgbClr val="DB343E"/>
                </a:solidFill>
                <a:latin typeface="Lato" panose="020F0502020204030203" pitchFamily="34" charset="0"/>
              </a:rPr>
              <a:t>MUST be reported immediately</a:t>
            </a:r>
            <a:r>
              <a:rPr lang="en-GB" altLang="en-US" sz="2400" kern="0" dirty="0">
                <a:solidFill>
                  <a:srgbClr val="445159"/>
                </a:solidFill>
                <a:latin typeface="Lato" panose="020F0502020204030203" pitchFamily="34" charset="0"/>
              </a:rPr>
              <a:t> to the </a:t>
            </a:r>
            <a:r>
              <a:rPr lang="en-GB" altLang="en-US" sz="2400" kern="0" dirty="0">
                <a:solidFill>
                  <a:srgbClr val="DB343E"/>
                </a:solidFill>
                <a:latin typeface="Lato" panose="020F0502020204030203" pitchFamily="34" charset="0"/>
              </a:rPr>
              <a:t>Site Manager </a:t>
            </a:r>
            <a:r>
              <a:rPr lang="en-GB" altLang="en-US" sz="2400" kern="0" dirty="0">
                <a:solidFill>
                  <a:srgbClr val="445159"/>
                </a:solidFill>
                <a:latin typeface="Lato" panose="020F0502020204030203" pitchFamily="34" charset="0"/>
              </a:rPr>
              <a:t>and </a:t>
            </a:r>
            <a:r>
              <a:rPr lang="en-GB" altLang="en-US" sz="2400" kern="0" dirty="0">
                <a:solidFill>
                  <a:srgbClr val="DB343E"/>
                </a:solidFill>
                <a:latin typeface="Lato" panose="020F0502020204030203" pitchFamily="34" charset="0"/>
              </a:rPr>
              <a:t>First aider</a:t>
            </a:r>
            <a:r>
              <a:rPr lang="en-GB" altLang="en-US" sz="2400" kern="0" dirty="0">
                <a:solidFill>
                  <a:srgbClr val="445159"/>
                </a:solidFill>
                <a:latin typeface="Lato" panose="020F0502020204030203" pitchFamily="34" charset="0"/>
              </a:rPr>
              <a:t>, and entered into the </a:t>
            </a:r>
            <a:r>
              <a:rPr lang="en-GB" altLang="en-US" sz="2400" kern="0" dirty="0">
                <a:solidFill>
                  <a:srgbClr val="DB343E"/>
                </a:solidFill>
                <a:latin typeface="Lato" panose="020F0502020204030203" pitchFamily="34" charset="0"/>
              </a:rPr>
              <a:t>Site Accident Record book (S4). </a:t>
            </a:r>
          </a:p>
          <a:p>
            <a:pPr marL="0" lvl="0" indent="0" eaLnBrk="1" fontAlgn="base" hangingPunct="1">
              <a:spcBef>
                <a:spcPct val="0"/>
              </a:spcBef>
              <a:spcAft>
                <a:spcPct val="0"/>
              </a:spcAft>
              <a:defRPr/>
            </a:pPr>
            <a:br>
              <a:rPr lang="en-GB" altLang="en-US" sz="2400" kern="0" dirty="0">
                <a:solidFill>
                  <a:srgbClr val="445159"/>
                </a:solidFill>
                <a:latin typeface="Lato" panose="020F0502020204030203" pitchFamily="34" charset="0"/>
              </a:rPr>
            </a:br>
            <a:r>
              <a:rPr lang="en-GB" altLang="en-US" sz="2400" kern="0" dirty="0">
                <a:solidFill>
                  <a:srgbClr val="DB343E"/>
                </a:solidFill>
                <a:latin typeface="Lato" panose="020F0502020204030203" pitchFamily="34" charset="0"/>
              </a:rPr>
              <a:t>All Near Miss Incidents MUST also be reported, using </a:t>
            </a:r>
          </a:p>
          <a:p>
            <a:pPr marL="0" lvl="0" indent="0" eaLnBrk="1" fontAlgn="base" hangingPunct="1">
              <a:spcBef>
                <a:spcPct val="0"/>
              </a:spcBef>
              <a:spcAft>
                <a:spcPct val="0"/>
              </a:spcAft>
              <a:defRPr/>
            </a:pPr>
            <a:r>
              <a:rPr lang="en-GB" altLang="en-US" sz="2400" kern="0" dirty="0">
                <a:solidFill>
                  <a:srgbClr val="DB343E"/>
                </a:solidFill>
                <a:latin typeface="Lato" panose="020F0502020204030203" pitchFamily="34" charset="0"/>
              </a:rPr>
              <a:t>form HSD 127.</a:t>
            </a:r>
            <a:endParaRPr lang="en-US" altLang="en-US" sz="2400" kern="0" dirty="0">
              <a:solidFill>
                <a:srgbClr val="DB343E"/>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30470" y="457633"/>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2" name="Picture 1">
            <a:extLst>
              <a:ext uri="{FF2B5EF4-FFF2-40B4-BE49-F238E27FC236}">
                <a16:creationId xmlns:a16="http://schemas.microsoft.com/office/drawing/2014/main" id="{058CC111-D6D6-4FE1-8324-49EF4036B043}"/>
              </a:ext>
            </a:extLst>
          </p:cNvPr>
          <p:cNvPicPr>
            <a:picLocks noChangeAspect="1"/>
          </p:cNvPicPr>
          <p:nvPr/>
        </p:nvPicPr>
        <p:blipFill>
          <a:blip r:embed="rId2"/>
          <a:stretch>
            <a:fillRect/>
          </a:stretch>
        </p:blipFill>
        <p:spPr>
          <a:xfrm>
            <a:off x="1140482" y="6474646"/>
            <a:ext cx="8102873" cy="5232758"/>
          </a:xfrm>
          <a:prstGeom prst="rect">
            <a:avLst/>
          </a:prstGeom>
        </p:spPr>
      </p:pic>
    </p:spTree>
    <p:extLst>
      <p:ext uri="{BB962C8B-B14F-4D97-AF65-F5344CB8AC3E}">
        <p14:creationId xmlns:p14="http://schemas.microsoft.com/office/powerpoint/2010/main" val="4077227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6" y="1019306"/>
            <a:ext cx="8839200" cy="769441"/>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TAKE TWO</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370728"/>
            <a:ext cx="9036423" cy="618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defTabSz="839788" eaLnBrk="1" fontAlgn="base" hangingPunct="1">
              <a:spcBef>
                <a:spcPct val="50000"/>
              </a:spcBef>
              <a:spcAft>
                <a:spcPct val="0"/>
              </a:spcAft>
              <a:defRPr/>
            </a:pPr>
            <a:r>
              <a:rPr lang="en-GB" altLang="en-US" sz="2400" kern="0" dirty="0">
                <a:solidFill>
                  <a:srgbClr val="445159"/>
                </a:solidFill>
                <a:latin typeface="Lato" panose="020F0502020204030203" pitchFamily="34" charset="0"/>
              </a:rPr>
              <a:t>R G Carter is committed to improving </a:t>
            </a:r>
            <a:r>
              <a:rPr lang="en-GB" altLang="en-US" sz="2400" kern="0" dirty="0">
                <a:solidFill>
                  <a:srgbClr val="DB343E"/>
                </a:solidFill>
                <a:latin typeface="Lato" panose="020F0502020204030203" pitchFamily="34" charset="0"/>
              </a:rPr>
              <a:t>SITE SAFETY. </a:t>
            </a:r>
          </a:p>
          <a:p>
            <a:pPr marL="0" lvl="0" indent="0" defTabSz="839788" eaLnBrk="1" fontAlgn="base" hangingPunct="1">
              <a:spcBef>
                <a:spcPct val="50000"/>
              </a:spcBef>
              <a:spcAft>
                <a:spcPct val="0"/>
              </a:spcAft>
              <a:defRPr/>
            </a:pPr>
            <a:r>
              <a:rPr lang="en-GB" altLang="en-US" sz="2400" kern="0" dirty="0">
                <a:solidFill>
                  <a:srgbClr val="445159"/>
                </a:solidFill>
                <a:latin typeface="Lato" panose="020F0502020204030203" pitchFamily="34" charset="0"/>
              </a:rPr>
              <a:t>If you think we can improve in any way we want you to tell us how: </a:t>
            </a:r>
          </a:p>
          <a:p>
            <a:pPr marL="0" lvl="0" indent="0" defTabSz="839788" eaLnBrk="1" fontAlgn="base" hangingPunct="1">
              <a:spcBef>
                <a:spcPct val="50000"/>
              </a:spcBef>
              <a:spcAft>
                <a:spcPct val="0"/>
              </a:spcAft>
              <a:defRPr/>
            </a:pPr>
            <a:r>
              <a:rPr lang="en-GB" altLang="en-US" sz="2400" kern="0" dirty="0">
                <a:solidFill>
                  <a:srgbClr val="445159"/>
                </a:solidFill>
                <a:latin typeface="Lato" panose="020F0502020204030203" pitchFamily="34" charset="0"/>
              </a:rPr>
              <a:t>You can find a Take Two card in the site office. Please fill this in and place in the box provided to help us </a:t>
            </a:r>
            <a:r>
              <a:rPr lang="en-GB" altLang="en-US" sz="2400" kern="0" dirty="0">
                <a:solidFill>
                  <a:srgbClr val="DB343E"/>
                </a:solidFill>
                <a:latin typeface="Lato" panose="020F0502020204030203" pitchFamily="34" charset="0"/>
              </a:rPr>
              <a:t>MAKE A DIFFERENCE </a:t>
            </a:r>
            <a:r>
              <a:rPr lang="en-GB" altLang="en-US" sz="2400" kern="0" dirty="0">
                <a:solidFill>
                  <a:srgbClr val="445159"/>
                </a:solidFill>
                <a:latin typeface="Lato" panose="020F0502020204030203" pitchFamily="34" charset="0"/>
              </a:rPr>
              <a:t>to your workplace.</a:t>
            </a:r>
          </a:p>
          <a:p>
            <a:pPr marL="0" lvl="0" indent="0" defTabSz="839788" eaLnBrk="1" fontAlgn="base" hangingPunct="1">
              <a:spcBef>
                <a:spcPct val="50000"/>
              </a:spcBef>
              <a:spcAft>
                <a:spcPct val="0"/>
              </a:spcAft>
              <a:defRPr/>
            </a:pPr>
            <a:r>
              <a:rPr lang="en-GB" altLang="en-US" sz="2400" kern="0" dirty="0">
                <a:solidFill>
                  <a:srgbClr val="445159"/>
                </a:solidFill>
                <a:latin typeface="Lato" panose="020F0502020204030203" pitchFamily="34" charset="0"/>
              </a:rPr>
              <a:t>YOU are the best placed person to tell us if the PPE you have is appropriate, if something could be done in a safer way. Help us to help you and </a:t>
            </a:r>
            <a:r>
              <a:rPr lang="en-GB" altLang="en-US" sz="2400" kern="0" dirty="0">
                <a:solidFill>
                  <a:srgbClr val="DB343E"/>
                </a:solidFill>
                <a:latin typeface="Lato" panose="020F0502020204030203" pitchFamily="34" charset="0"/>
              </a:rPr>
              <a:t>don’t walk on by.</a:t>
            </a: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30470" y="332256"/>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3" name="Picture 2">
            <a:extLst>
              <a:ext uri="{FF2B5EF4-FFF2-40B4-BE49-F238E27FC236}">
                <a16:creationId xmlns:a16="http://schemas.microsoft.com/office/drawing/2014/main" id="{9C11DF64-A43C-4C31-BB51-3B11D5ED9885}"/>
              </a:ext>
            </a:extLst>
          </p:cNvPr>
          <p:cNvPicPr>
            <a:picLocks noChangeAspect="1"/>
          </p:cNvPicPr>
          <p:nvPr/>
        </p:nvPicPr>
        <p:blipFill>
          <a:blip r:embed="rId2"/>
          <a:stretch>
            <a:fillRect/>
          </a:stretch>
        </p:blipFill>
        <p:spPr>
          <a:xfrm>
            <a:off x="1823138" y="7512128"/>
            <a:ext cx="7123637" cy="4559500"/>
          </a:xfrm>
          <a:prstGeom prst="rect">
            <a:avLst/>
          </a:prstGeom>
        </p:spPr>
      </p:pic>
    </p:spTree>
    <p:extLst>
      <p:ext uri="{BB962C8B-B14F-4D97-AF65-F5344CB8AC3E}">
        <p14:creationId xmlns:p14="http://schemas.microsoft.com/office/powerpoint/2010/main" val="2595623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72319" y="1041583"/>
            <a:ext cx="8839200" cy="769441"/>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DRUGS &amp; ALCOHOL</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370728"/>
            <a:ext cx="9036423" cy="618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eaLnBrk="1" fontAlgn="base" hangingPunct="1">
              <a:spcBef>
                <a:spcPct val="50000"/>
              </a:spcBef>
              <a:spcAft>
                <a:spcPts val="600"/>
              </a:spcAft>
              <a:defRPr/>
            </a:pPr>
            <a:r>
              <a:rPr lang="en-GB" altLang="en-US" sz="1800" kern="0" dirty="0">
                <a:solidFill>
                  <a:srgbClr val="445159"/>
                </a:solidFill>
                <a:latin typeface="Lato" panose="020F0502020204030203" pitchFamily="34" charset="0"/>
              </a:rPr>
              <a:t>The R G Carter Group operates a </a:t>
            </a:r>
            <a:r>
              <a:rPr lang="en-GB" altLang="en-US" sz="1800" b="1" kern="0" dirty="0">
                <a:solidFill>
                  <a:srgbClr val="DB343E"/>
                </a:solidFill>
                <a:latin typeface="Lato" panose="020F0502020204030203" pitchFamily="34" charset="0"/>
              </a:rPr>
              <a:t>ZERO TOLERANCE </a:t>
            </a:r>
            <a:r>
              <a:rPr lang="en-GB" altLang="en-US" sz="1800" kern="0" dirty="0">
                <a:solidFill>
                  <a:srgbClr val="445159"/>
                </a:solidFill>
                <a:latin typeface="Lato" panose="020F0502020204030203" pitchFamily="34" charset="0"/>
              </a:rPr>
              <a:t>Drug and Alcohol Policy.  </a:t>
            </a:r>
          </a:p>
          <a:p>
            <a:pPr marL="0" lvl="0" indent="0" eaLnBrk="1" fontAlgn="base" hangingPunct="1">
              <a:spcBef>
                <a:spcPct val="50000"/>
              </a:spcBef>
              <a:spcAft>
                <a:spcPts val="600"/>
              </a:spcAft>
              <a:defRPr/>
            </a:pPr>
            <a:r>
              <a:rPr lang="en-GB" altLang="en-US" sz="1800" kern="0" dirty="0">
                <a:solidFill>
                  <a:srgbClr val="445159"/>
                </a:solidFill>
                <a:latin typeface="Lato" panose="020F0502020204030203" pitchFamily="34" charset="0"/>
              </a:rPr>
              <a:t>Our Policy includes </a:t>
            </a:r>
            <a:r>
              <a:rPr lang="en-GB" altLang="en-US" sz="1800" b="1" kern="0" dirty="0">
                <a:solidFill>
                  <a:srgbClr val="445159"/>
                </a:solidFill>
                <a:latin typeface="Lato" panose="020F0502020204030203" pitchFamily="34" charset="0"/>
              </a:rPr>
              <a:t>‘random’ </a:t>
            </a:r>
            <a:r>
              <a:rPr lang="en-GB" altLang="en-US" sz="1800" kern="0" dirty="0">
                <a:solidFill>
                  <a:srgbClr val="445159"/>
                </a:solidFill>
                <a:latin typeface="Lato" panose="020F0502020204030203" pitchFamily="34" charset="0"/>
              </a:rPr>
              <a:t>and </a:t>
            </a:r>
            <a:r>
              <a:rPr lang="en-GB" altLang="en-US" sz="1800" b="1" kern="0" dirty="0">
                <a:solidFill>
                  <a:srgbClr val="445159"/>
                </a:solidFill>
                <a:latin typeface="Lato" panose="020F0502020204030203" pitchFamily="34" charset="0"/>
              </a:rPr>
              <a:t>‘for cause’ </a:t>
            </a:r>
            <a:r>
              <a:rPr lang="en-GB" altLang="en-US" sz="1800" kern="0" dirty="0">
                <a:solidFill>
                  <a:srgbClr val="445159"/>
                </a:solidFill>
                <a:latin typeface="Lato" panose="020F0502020204030203" pitchFamily="34" charset="0"/>
              </a:rPr>
              <a:t>testing and you may be asked to undertake a test if: </a:t>
            </a:r>
          </a:p>
          <a:p>
            <a:pPr lvl="0" eaLnBrk="1" fontAlgn="base" hangingPunct="1">
              <a:spcBef>
                <a:spcPct val="50000"/>
              </a:spcBef>
              <a:spcAft>
                <a:spcPts val="600"/>
              </a:spcAft>
              <a:buFont typeface="+mj-lt"/>
              <a:buAutoNum type="arabicPeriod"/>
              <a:defRPr/>
            </a:pPr>
            <a:r>
              <a:rPr lang="en-GB" altLang="en-US" sz="1800" kern="0" dirty="0">
                <a:solidFill>
                  <a:srgbClr val="445159"/>
                </a:solidFill>
                <a:latin typeface="Lato" panose="020F0502020204030203" pitchFamily="34" charset="0"/>
              </a:rPr>
              <a:t>As part of a random testing session which could take place at any time. </a:t>
            </a:r>
          </a:p>
          <a:p>
            <a:pPr lvl="0" eaLnBrk="1" fontAlgn="base" hangingPunct="1">
              <a:spcBef>
                <a:spcPct val="50000"/>
              </a:spcBef>
              <a:spcAft>
                <a:spcPts val="600"/>
              </a:spcAft>
              <a:buFont typeface="+mj-lt"/>
              <a:buAutoNum type="arabicPeriod"/>
              <a:defRPr/>
            </a:pPr>
            <a:r>
              <a:rPr lang="en-GB" altLang="en-US" sz="1800" kern="0" dirty="0">
                <a:solidFill>
                  <a:srgbClr val="445159"/>
                </a:solidFill>
                <a:latin typeface="Lato" panose="020F0502020204030203" pitchFamily="34" charset="0"/>
              </a:rPr>
              <a:t>You are involved in an accident and intoxication is considered to be a potential cause of this; </a:t>
            </a:r>
          </a:p>
          <a:p>
            <a:pPr lvl="0" eaLnBrk="1" fontAlgn="base" hangingPunct="1">
              <a:spcBef>
                <a:spcPct val="50000"/>
              </a:spcBef>
              <a:spcAft>
                <a:spcPts val="600"/>
              </a:spcAft>
              <a:buFont typeface="+mj-lt"/>
              <a:buAutoNum type="arabicPeriod"/>
              <a:defRPr/>
            </a:pPr>
            <a:r>
              <a:rPr lang="en-GB" altLang="en-US" sz="1800" kern="0" dirty="0">
                <a:solidFill>
                  <a:srgbClr val="445159"/>
                </a:solidFill>
                <a:latin typeface="Lato" panose="020F0502020204030203" pitchFamily="34" charset="0"/>
              </a:rPr>
              <a:t>You are acting suspiciously and intoxication is suspected;</a:t>
            </a:r>
          </a:p>
          <a:p>
            <a:pPr marL="0" lvl="0" indent="0" eaLnBrk="1" fontAlgn="base" hangingPunct="1">
              <a:spcBef>
                <a:spcPct val="50000"/>
              </a:spcBef>
              <a:spcAft>
                <a:spcPts val="600"/>
              </a:spcAft>
              <a:defRPr/>
            </a:pPr>
            <a:r>
              <a:rPr lang="en-GB" altLang="en-US" sz="1800" kern="0" dirty="0">
                <a:solidFill>
                  <a:srgbClr val="DB343E"/>
                </a:solidFill>
                <a:latin typeface="Lato" panose="020F0502020204030203" pitchFamily="34" charset="0"/>
              </a:rPr>
              <a:t>Testing positive on any of these occasions could result in your removal from site, and potential disciplinary action for gross misconduct. </a:t>
            </a:r>
          </a:p>
          <a:p>
            <a:pPr marL="0" lvl="0" indent="0" eaLnBrk="1" fontAlgn="base" hangingPunct="1">
              <a:spcBef>
                <a:spcPct val="50000"/>
              </a:spcBef>
              <a:spcAft>
                <a:spcPts val="600"/>
              </a:spcAft>
              <a:defRPr/>
            </a:pPr>
            <a:r>
              <a:rPr lang="en-GB" altLang="en-US" sz="1800" b="1" kern="0" dirty="0">
                <a:solidFill>
                  <a:srgbClr val="DB343E"/>
                </a:solidFill>
                <a:latin typeface="Lato" panose="020F0502020204030203" pitchFamily="34" charset="0"/>
              </a:rPr>
              <a:t>Refusal </a:t>
            </a:r>
            <a:r>
              <a:rPr lang="en-GB" altLang="en-US" sz="1800" kern="0" dirty="0">
                <a:solidFill>
                  <a:srgbClr val="445159"/>
                </a:solidFill>
                <a:latin typeface="Lato" panose="020F0502020204030203" pitchFamily="34" charset="0"/>
              </a:rPr>
              <a:t>to take a test when requested will be deemed a positive result and you will be asked to leave site, and your employer informed. </a:t>
            </a:r>
          </a:p>
          <a:p>
            <a:pPr marL="0" lvl="0" indent="0" eaLnBrk="1" fontAlgn="base" hangingPunct="1">
              <a:spcBef>
                <a:spcPct val="50000"/>
              </a:spcBef>
              <a:spcAft>
                <a:spcPts val="600"/>
              </a:spcAft>
              <a:defRPr/>
            </a:pPr>
            <a:r>
              <a:rPr lang="en-GB" altLang="en-US" sz="1800" kern="0" dirty="0">
                <a:solidFill>
                  <a:srgbClr val="445159"/>
                </a:solidFill>
                <a:latin typeface="Lato" panose="020F0502020204030203" pitchFamily="34" charset="0"/>
              </a:rPr>
              <a:t>If you have a known </a:t>
            </a:r>
            <a:r>
              <a:rPr lang="en-GB" altLang="en-US" sz="1800" b="1" kern="0" dirty="0">
                <a:solidFill>
                  <a:srgbClr val="DB343E"/>
                </a:solidFill>
                <a:latin typeface="Lato" panose="020F0502020204030203" pitchFamily="34" charset="0"/>
              </a:rPr>
              <a:t>medical condition </a:t>
            </a:r>
            <a:r>
              <a:rPr lang="en-GB" altLang="en-US" sz="1800" kern="0" dirty="0">
                <a:solidFill>
                  <a:srgbClr val="445159"/>
                </a:solidFill>
                <a:latin typeface="Lato" panose="020F0502020204030203" pitchFamily="34" charset="0"/>
              </a:rPr>
              <a:t>for which you are taking </a:t>
            </a:r>
            <a:r>
              <a:rPr lang="en-GB" altLang="en-US" sz="1800" b="1" kern="0" dirty="0">
                <a:solidFill>
                  <a:srgbClr val="DB343E"/>
                </a:solidFill>
                <a:latin typeface="Lato" panose="020F0502020204030203" pitchFamily="34" charset="0"/>
              </a:rPr>
              <a:t>prescription medication </a:t>
            </a:r>
            <a:r>
              <a:rPr lang="en-GB" altLang="en-US" sz="1800" kern="0" dirty="0">
                <a:solidFill>
                  <a:srgbClr val="445159"/>
                </a:solidFill>
                <a:latin typeface="Lato" panose="020F0502020204030203" pitchFamily="34" charset="0"/>
              </a:rPr>
              <a:t>that could affect your ability to work please inform your Site Manager and First Aider prior to commencing work. </a:t>
            </a: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129081" y="380856"/>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2" name="Picture 1">
            <a:extLst>
              <a:ext uri="{FF2B5EF4-FFF2-40B4-BE49-F238E27FC236}">
                <a16:creationId xmlns:a16="http://schemas.microsoft.com/office/drawing/2014/main" id="{EA9891DC-2A44-4B68-A470-D0B4C9A95FAD}"/>
              </a:ext>
            </a:extLst>
          </p:cNvPr>
          <p:cNvPicPr>
            <a:picLocks noChangeAspect="1"/>
          </p:cNvPicPr>
          <p:nvPr/>
        </p:nvPicPr>
        <p:blipFill>
          <a:blip r:embed="rId2"/>
          <a:stretch>
            <a:fillRect/>
          </a:stretch>
        </p:blipFill>
        <p:spPr>
          <a:xfrm>
            <a:off x="3304954" y="9152189"/>
            <a:ext cx="3185493" cy="2904419"/>
          </a:xfrm>
          <a:prstGeom prst="rect">
            <a:avLst/>
          </a:prstGeom>
        </p:spPr>
      </p:pic>
    </p:spTree>
    <p:extLst>
      <p:ext uri="{BB962C8B-B14F-4D97-AF65-F5344CB8AC3E}">
        <p14:creationId xmlns:p14="http://schemas.microsoft.com/office/powerpoint/2010/main" val="1227545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72318" y="945453"/>
            <a:ext cx="8839200" cy="1446550"/>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ENVIRONMENTAL </a:t>
            </a:r>
          </a:p>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AWARENESS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735106" y="3370728"/>
            <a:ext cx="9036423" cy="618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eaLnBrk="1" fontAlgn="base" hangingPunct="1">
              <a:spcBef>
                <a:spcPct val="50000"/>
              </a:spcBef>
              <a:spcAft>
                <a:spcPts val="600"/>
              </a:spcAft>
              <a:defRPr/>
            </a:pPr>
            <a:r>
              <a:rPr lang="en-GB" altLang="en-US" sz="1800" b="1" kern="0" dirty="0">
                <a:solidFill>
                  <a:srgbClr val="445159"/>
                </a:solidFill>
                <a:latin typeface="Lato" panose="020F0502020204030203" pitchFamily="34" charset="0"/>
              </a:rPr>
              <a:t>R G Carter has a duty of care to minimise, reuse, and manage waste generated from site activities.  Materials and chemicals which are hazardous to health must also be stored in a safe and secure manner. </a:t>
            </a:r>
          </a:p>
          <a:p>
            <a:pPr marL="0" lvl="0" indent="0" eaLnBrk="1" fontAlgn="base" hangingPunct="1">
              <a:spcBef>
                <a:spcPct val="50000"/>
              </a:spcBef>
              <a:spcAft>
                <a:spcPts val="600"/>
              </a:spcAft>
              <a:defRPr/>
            </a:pPr>
            <a:r>
              <a:rPr lang="en-GB" altLang="en-US" sz="1800" b="1" kern="0" dirty="0">
                <a:solidFill>
                  <a:srgbClr val="DB343E"/>
                </a:solidFill>
                <a:latin typeface="Lato" panose="020F0502020204030203" pitchFamily="34" charset="0"/>
              </a:rPr>
              <a:t>YOU</a:t>
            </a:r>
            <a:r>
              <a:rPr lang="en-GB" altLang="en-US" sz="1800" kern="0" dirty="0">
                <a:solidFill>
                  <a:srgbClr val="445159"/>
                </a:solidFill>
                <a:latin typeface="Lato" panose="020F0502020204030203" pitchFamily="34" charset="0"/>
              </a:rPr>
              <a:t> have a duty of care to ensure this is carried out by:</a:t>
            </a:r>
          </a:p>
          <a:p>
            <a:pPr marL="363538" lvl="0" indent="-363538" eaLnBrk="1" fontAlgn="base" hangingPunct="1">
              <a:spcBef>
                <a:spcPct val="50000"/>
              </a:spcBef>
              <a:spcAft>
                <a:spcPts val="600"/>
              </a:spcAft>
              <a:buFont typeface="Arial" panose="020B0604020202020204" pitchFamily="34" charset="0"/>
              <a:buChar char="•"/>
              <a:defRPr/>
            </a:pPr>
            <a:r>
              <a:rPr lang="en-GB" altLang="en-US" sz="1800" kern="0" dirty="0">
                <a:solidFill>
                  <a:srgbClr val="445159"/>
                </a:solidFill>
                <a:latin typeface="Lato" panose="020F0502020204030203" pitchFamily="34" charset="0"/>
              </a:rPr>
              <a:t>Ensuring </a:t>
            </a:r>
            <a:r>
              <a:rPr lang="en-GB" altLang="en-US" sz="1800" kern="0" dirty="0">
                <a:solidFill>
                  <a:srgbClr val="DB343E"/>
                </a:solidFill>
                <a:latin typeface="Lato" panose="020F0502020204030203" pitchFamily="34" charset="0"/>
              </a:rPr>
              <a:t>all hazardous materials </a:t>
            </a:r>
            <a:r>
              <a:rPr lang="en-GB" altLang="en-US" sz="1800" kern="0" dirty="0">
                <a:solidFill>
                  <a:srgbClr val="445159"/>
                </a:solidFill>
                <a:latin typeface="Lato" panose="020F0502020204030203" pitchFamily="34" charset="0"/>
              </a:rPr>
              <a:t>are stored in a </a:t>
            </a:r>
            <a:r>
              <a:rPr lang="en-GB" altLang="en-US" sz="1800" kern="0" dirty="0">
                <a:solidFill>
                  <a:srgbClr val="DB343E"/>
                </a:solidFill>
                <a:latin typeface="Lato" panose="020F0502020204030203" pitchFamily="34" charset="0"/>
              </a:rPr>
              <a:t>safe and secure manner</a:t>
            </a:r>
            <a:r>
              <a:rPr lang="en-GB" altLang="en-US" sz="1800" kern="0" dirty="0">
                <a:solidFill>
                  <a:srgbClr val="445159"/>
                </a:solidFill>
                <a:latin typeface="Lato" panose="020F0502020204030203" pitchFamily="34" charset="0"/>
              </a:rPr>
              <a:t>, away from any flammable items. </a:t>
            </a:r>
          </a:p>
          <a:p>
            <a:pPr marL="363538" lvl="0" indent="-363538" eaLnBrk="1" fontAlgn="base" hangingPunct="1">
              <a:spcBef>
                <a:spcPct val="50000"/>
              </a:spcBef>
              <a:spcAft>
                <a:spcPts val="600"/>
              </a:spcAft>
              <a:buFont typeface="Arial" panose="020B0604020202020204" pitchFamily="34" charset="0"/>
              <a:buChar char="•"/>
              <a:defRPr/>
            </a:pPr>
            <a:r>
              <a:rPr lang="en-GB" altLang="en-US" sz="1800" kern="0" dirty="0">
                <a:solidFill>
                  <a:srgbClr val="445159"/>
                </a:solidFill>
                <a:latin typeface="Lato" panose="020F0502020204030203" pitchFamily="34" charset="0"/>
              </a:rPr>
              <a:t>Ensuring all </a:t>
            </a:r>
            <a:r>
              <a:rPr lang="en-GB" altLang="en-US" sz="1800" kern="0" dirty="0">
                <a:solidFill>
                  <a:srgbClr val="DB343E"/>
                </a:solidFill>
                <a:latin typeface="Lato" panose="020F0502020204030203" pitchFamily="34" charset="0"/>
              </a:rPr>
              <a:t>waste</a:t>
            </a:r>
            <a:r>
              <a:rPr lang="en-GB" altLang="en-US" sz="1800" kern="0" dirty="0">
                <a:solidFill>
                  <a:srgbClr val="445159"/>
                </a:solidFill>
                <a:latin typeface="Lato" panose="020F0502020204030203" pitchFamily="34" charset="0"/>
              </a:rPr>
              <a:t> generated on site is segregated before being </a:t>
            </a:r>
            <a:r>
              <a:rPr lang="en-GB" altLang="en-US" sz="1800" kern="0" dirty="0">
                <a:solidFill>
                  <a:srgbClr val="DB343E"/>
                </a:solidFill>
                <a:latin typeface="Lato" panose="020F0502020204030203" pitchFamily="34" charset="0"/>
              </a:rPr>
              <a:t>removed and recorded</a:t>
            </a:r>
            <a:r>
              <a:rPr lang="en-GB" altLang="en-US" sz="1800" kern="0" dirty="0">
                <a:solidFill>
                  <a:srgbClr val="445159"/>
                </a:solidFill>
                <a:latin typeface="Lato" panose="020F0502020204030203" pitchFamily="34" charset="0"/>
              </a:rPr>
              <a:t> according to the Site Waste Management Plan. </a:t>
            </a:r>
          </a:p>
          <a:p>
            <a:pPr marL="363538" lvl="0" indent="-363538" eaLnBrk="1" fontAlgn="base" hangingPunct="1">
              <a:spcBef>
                <a:spcPct val="50000"/>
              </a:spcBef>
              <a:spcAft>
                <a:spcPts val="600"/>
              </a:spcAft>
              <a:buFont typeface="Arial" panose="020B0604020202020204" pitchFamily="34" charset="0"/>
              <a:buChar char="•"/>
              <a:defRPr/>
            </a:pPr>
            <a:r>
              <a:rPr lang="en-GB" altLang="en-US" sz="1800" kern="0" dirty="0">
                <a:solidFill>
                  <a:srgbClr val="445159"/>
                </a:solidFill>
                <a:latin typeface="Lato" panose="020F0502020204030203" pitchFamily="34" charset="0"/>
              </a:rPr>
              <a:t>Making sure any spills are reported immediately and cleaned up using the spill kit which is located in the site office.</a:t>
            </a:r>
          </a:p>
          <a:p>
            <a:pPr marL="363538" lvl="0" indent="-363538" eaLnBrk="1" fontAlgn="base" hangingPunct="1">
              <a:spcBef>
                <a:spcPct val="50000"/>
              </a:spcBef>
              <a:spcAft>
                <a:spcPts val="600"/>
              </a:spcAft>
              <a:buFont typeface="Arial" panose="020B0604020202020204" pitchFamily="34" charset="0"/>
              <a:buChar char="•"/>
              <a:defRPr/>
            </a:pPr>
            <a:r>
              <a:rPr lang="en-GB" altLang="en-US" sz="1800" kern="0" dirty="0">
                <a:solidFill>
                  <a:srgbClr val="445159"/>
                </a:solidFill>
                <a:latin typeface="Lato" panose="020F0502020204030203" pitchFamily="34" charset="0"/>
              </a:rPr>
              <a:t>Reading and understanding the site waste management plan and making sure those around you do too.</a:t>
            </a: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67682" y="366839"/>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GENERAL TOPICS</a:t>
            </a:r>
          </a:p>
        </p:txBody>
      </p:sp>
      <p:pic>
        <p:nvPicPr>
          <p:cNvPr id="3" name="Picture 2">
            <a:extLst>
              <a:ext uri="{FF2B5EF4-FFF2-40B4-BE49-F238E27FC236}">
                <a16:creationId xmlns:a16="http://schemas.microsoft.com/office/drawing/2014/main" id="{E224FF3D-B112-485F-A3D5-47D64B6D2F4D}"/>
              </a:ext>
            </a:extLst>
          </p:cNvPr>
          <p:cNvPicPr>
            <a:picLocks noChangeAspect="1"/>
          </p:cNvPicPr>
          <p:nvPr/>
        </p:nvPicPr>
        <p:blipFill>
          <a:blip r:embed="rId2"/>
          <a:stretch>
            <a:fillRect/>
          </a:stretch>
        </p:blipFill>
        <p:spPr>
          <a:xfrm>
            <a:off x="1102995" y="8093903"/>
            <a:ext cx="8177847" cy="4466362"/>
          </a:xfrm>
          <a:prstGeom prst="rect">
            <a:avLst/>
          </a:prstGeom>
        </p:spPr>
      </p:pic>
    </p:spTree>
    <p:extLst>
      <p:ext uri="{BB962C8B-B14F-4D97-AF65-F5344CB8AC3E}">
        <p14:creationId xmlns:p14="http://schemas.microsoft.com/office/powerpoint/2010/main" val="2899262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72317" y="874381"/>
            <a:ext cx="8839200" cy="1446550"/>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CONSIDERATE CONSTRUCTOR SCHEME (CCS)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673707" y="4446493"/>
            <a:ext cx="9036423" cy="618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lvl="0" defTabSz="839788" eaLnBrk="1" fontAlgn="base" hangingPunct="1">
              <a:spcBef>
                <a:spcPct val="50000"/>
              </a:spcBef>
              <a:spcAft>
                <a:spcPts val="600"/>
              </a:spcAft>
              <a:buFont typeface="Arial" charset="0"/>
              <a:buChar char="•"/>
              <a:defRPr/>
            </a:pPr>
            <a:r>
              <a:rPr lang="en-GB" altLang="en-US" sz="1800" b="1" kern="0" dirty="0">
                <a:solidFill>
                  <a:srgbClr val="DB343E"/>
                </a:solidFill>
                <a:latin typeface="Lato" panose="020F0502020204030203" pitchFamily="34" charset="0"/>
              </a:rPr>
              <a:t>Constructors should ensure sites appear professional and well managed.</a:t>
            </a:r>
            <a:r>
              <a:rPr lang="en-GB" altLang="en-US" sz="1800" kern="0" dirty="0">
                <a:solidFill>
                  <a:srgbClr val="DB343E"/>
                </a:solidFill>
                <a:latin typeface="Lato" panose="020F0502020204030203" pitchFamily="34" charset="0"/>
              </a:rPr>
              <a:t> </a:t>
            </a:r>
            <a:r>
              <a:rPr lang="en-GB" altLang="en-US" sz="1800" kern="0" dirty="0">
                <a:solidFill>
                  <a:srgbClr val="000000"/>
                </a:solidFill>
                <a:latin typeface="Lato" panose="020F0502020204030203" pitchFamily="34" charset="0"/>
              </a:rPr>
              <a:t>Think about the external image and appearance; be organised, clean and tidy throughout; enhance the appearances of facilities, stored materials, vehicles and plant; raise the image of the workforce by their appearance.</a:t>
            </a:r>
            <a:endParaRPr lang="en-GB" altLang="en-US" sz="1800" b="1" kern="0" dirty="0">
              <a:solidFill>
                <a:srgbClr val="FF0000"/>
              </a:solidFill>
              <a:latin typeface="Lato" panose="020F0502020204030203" pitchFamily="34" charset="0"/>
            </a:endParaRPr>
          </a:p>
          <a:p>
            <a:pPr lvl="0" defTabSz="839788" eaLnBrk="1" fontAlgn="base" hangingPunct="1">
              <a:spcBef>
                <a:spcPct val="50000"/>
              </a:spcBef>
              <a:spcAft>
                <a:spcPts val="600"/>
              </a:spcAft>
              <a:buFont typeface="Arial" charset="0"/>
              <a:buChar char="•"/>
              <a:defRPr/>
            </a:pPr>
            <a:r>
              <a:rPr lang="en-GB" altLang="en-US" sz="1800" b="1" kern="0" dirty="0">
                <a:solidFill>
                  <a:srgbClr val="DB343E"/>
                </a:solidFill>
                <a:latin typeface="Lato" panose="020F0502020204030203" pitchFamily="34" charset="0"/>
              </a:rPr>
              <a:t>Constructors should give utmost consideration to their impact on neighbours and the public. </a:t>
            </a:r>
            <a:r>
              <a:rPr lang="en-GB" altLang="en-US" sz="1800" kern="0" dirty="0">
                <a:solidFill>
                  <a:srgbClr val="000000"/>
                </a:solidFill>
                <a:latin typeface="Lato" panose="020F0502020204030203" pitchFamily="34" charset="0"/>
              </a:rPr>
              <a:t>Inform, respect and show courtesy to those affected by the work; minimise the impact of deliveries, parking and work on the public highway; contribute to and support the local community and economy; create and positive and enduring impression and promote the Code. </a:t>
            </a:r>
            <a:endParaRPr lang="en-GB" altLang="en-US" sz="1800" b="1" kern="0" dirty="0">
              <a:solidFill>
                <a:srgbClr val="FF0000"/>
              </a:solidFill>
              <a:latin typeface="Lato" panose="020F0502020204030203" pitchFamily="34" charset="0"/>
            </a:endParaRPr>
          </a:p>
          <a:p>
            <a:pPr lvl="0" defTabSz="839788" eaLnBrk="1" fontAlgn="base" hangingPunct="1">
              <a:spcBef>
                <a:spcPct val="50000"/>
              </a:spcBef>
              <a:spcAft>
                <a:spcPts val="600"/>
              </a:spcAft>
              <a:buFont typeface="Arial" charset="0"/>
              <a:buChar char="•"/>
              <a:defRPr/>
            </a:pPr>
            <a:r>
              <a:rPr lang="en-GB" altLang="en-US" sz="1800" b="1" kern="0" dirty="0">
                <a:solidFill>
                  <a:srgbClr val="DB343E"/>
                </a:solidFill>
                <a:latin typeface="Lato" panose="020F0502020204030203" pitchFamily="34" charset="0"/>
              </a:rPr>
              <a:t>Constructors should protect and enhance the environment. </a:t>
            </a:r>
            <a:r>
              <a:rPr lang="en-GB" altLang="en-US" sz="1800" kern="0" dirty="0">
                <a:solidFill>
                  <a:srgbClr val="000000"/>
                </a:solidFill>
                <a:latin typeface="Lato" panose="020F0502020204030203" pitchFamily="34" charset="0"/>
              </a:rPr>
              <a:t>Identify, manage and promote environmental issues; seek sustainable solutions and minimise waste, carbon footprint and resources; minimise the impact of vibration, air, light and noise pollution; protect the ecology, landscape, wildlife, vegetation and water courses. </a:t>
            </a:r>
            <a:endParaRPr lang="en-GB" altLang="en-US" sz="1800" b="1" kern="0" dirty="0">
              <a:solidFill>
                <a:srgbClr val="000000"/>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67681" y="365440"/>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SITE SPECIFIC TOPICS</a:t>
            </a:r>
          </a:p>
        </p:txBody>
      </p:sp>
      <p:sp>
        <p:nvSpPr>
          <p:cNvPr id="7" name="TextBox 6">
            <a:extLst>
              <a:ext uri="{FF2B5EF4-FFF2-40B4-BE49-F238E27FC236}">
                <a16:creationId xmlns:a16="http://schemas.microsoft.com/office/drawing/2014/main" id="{828E940A-DCE1-4CBB-AE73-729F55E72603}"/>
              </a:ext>
            </a:extLst>
          </p:cNvPr>
          <p:cNvSpPr txBox="1">
            <a:spLocks noChangeArrowheads="1"/>
          </p:cNvSpPr>
          <p:nvPr/>
        </p:nvSpPr>
        <p:spPr bwMode="auto">
          <a:xfrm>
            <a:off x="1761916" y="3323043"/>
            <a:ext cx="68600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fontAlgn="base" hangingPunct="1">
              <a:spcBef>
                <a:spcPct val="0"/>
              </a:spcBef>
              <a:spcAft>
                <a:spcPct val="0"/>
              </a:spcAft>
              <a:defRPr/>
            </a:pPr>
            <a:r>
              <a:rPr lang="en-GB" altLang="en-US" sz="2400" b="1" kern="0" dirty="0">
                <a:solidFill>
                  <a:srgbClr val="000000"/>
                </a:solidFill>
                <a:latin typeface="Lato" panose="020F0502020204030203" pitchFamily="34" charset="0"/>
              </a:rPr>
              <a:t>RG Carter is proud to be a member of the CCS and will adhere to the below Code Of Practice</a:t>
            </a:r>
          </a:p>
        </p:txBody>
      </p:sp>
      <p:pic>
        <p:nvPicPr>
          <p:cNvPr id="2" name="Picture 1">
            <a:extLst>
              <a:ext uri="{FF2B5EF4-FFF2-40B4-BE49-F238E27FC236}">
                <a16:creationId xmlns:a16="http://schemas.microsoft.com/office/drawing/2014/main" id="{1CF1FB91-FC2C-4FCD-916D-8BE817CD993B}"/>
              </a:ext>
            </a:extLst>
          </p:cNvPr>
          <p:cNvPicPr>
            <a:picLocks noChangeAspect="1"/>
          </p:cNvPicPr>
          <p:nvPr/>
        </p:nvPicPr>
        <p:blipFill>
          <a:blip r:embed="rId2"/>
          <a:stretch>
            <a:fillRect/>
          </a:stretch>
        </p:blipFill>
        <p:spPr>
          <a:xfrm>
            <a:off x="2284581" y="9315259"/>
            <a:ext cx="5740249" cy="2763561"/>
          </a:xfrm>
          <a:prstGeom prst="rect">
            <a:avLst/>
          </a:prstGeom>
        </p:spPr>
      </p:pic>
    </p:spTree>
    <p:extLst>
      <p:ext uri="{BB962C8B-B14F-4D97-AF65-F5344CB8AC3E}">
        <p14:creationId xmlns:p14="http://schemas.microsoft.com/office/powerpoint/2010/main" val="4137107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24206" y="903446"/>
            <a:ext cx="8839200" cy="1446550"/>
          </a:xfrm>
          <a:prstGeom prst="rect">
            <a:avLst/>
          </a:prstGeom>
          <a:noFill/>
        </p:spPr>
        <p:txBody>
          <a:bodyPr wrap="square" rtlCol="0">
            <a:spAutoFit/>
          </a:bodyPr>
          <a:lstStyle/>
          <a:p>
            <a:pPr algn="ctr">
              <a:buFontTx/>
              <a:buNone/>
            </a:pPr>
            <a:r>
              <a:rPr lang="en-GB" altLang="en-US" sz="4400" dirty="0">
                <a:solidFill>
                  <a:schemeClr val="tx1">
                    <a:lumMod val="50000"/>
                    <a:lumOff val="50000"/>
                  </a:schemeClr>
                </a:solidFill>
                <a:latin typeface="Lato Heavy" panose="020F0502020204030203" pitchFamily="34" charset="0"/>
                <a:ea typeface="Lato Heavy" panose="020F0502020204030203" pitchFamily="34" charset="0"/>
                <a:cs typeface="Lato Heavy" panose="020F0502020204030203" pitchFamily="34" charset="0"/>
              </a:rPr>
              <a:t>CONSIDERATE CONSTRUCTOR SCHEME (CCS)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673707" y="4446493"/>
            <a:ext cx="9036423" cy="618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lvl="0" defTabSz="839788" eaLnBrk="1" fontAlgn="base" hangingPunct="1">
              <a:spcBef>
                <a:spcPct val="50000"/>
              </a:spcBef>
              <a:spcAft>
                <a:spcPts val="600"/>
              </a:spcAft>
              <a:buFont typeface="Arial" charset="0"/>
              <a:buChar char="•"/>
              <a:defRPr/>
            </a:pPr>
            <a:r>
              <a:rPr lang="en-GB" altLang="en-US" sz="1800" b="1" kern="0" dirty="0">
                <a:solidFill>
                  <a:srgbClr val="DB343E"/>
                </a:solidFill>
                <a:latin typeface="Lato" panose="020F0502020204030203" pitchFamily="34" charset="0"/>
              </a:rPr>
              <a:t>Constructors should attain the highest levels of safety performance. </a:t>
            </a:r>
            <a:r>
              <a:rPr lang="en-GB" altLang="en-US" sz="1800" kern="0" dirty="0">
                <a:solidFill>
                  <a:srgbClr val="445159"/>
                </a:solidFill>
                <a:latin typeface="Lato" panose="020F0502020204030203" pitchFamily="34" charset="0"/>
              </a:rPr>
              <a:t>Have systems which care for the safety of the public, visitors and workforce; minimise security risks to neighbours; have initiatives for continuous safety improvement; embed attitudes and behaviours that enhance safety performance.</a:t>
            </a:r>
            <a:endParaRPr lang="en-GB" altLang="en-US" sz="1800" b="1" kern="0" dirty="0">
              <a:solidFill>
                <a:srgbClr val="445159"/>
              </a:solidFill>
              <a:latin typeface="Lato" panose="020F0502020204030203" pitchFamily="34" charset="0"/>
            </a:endParaRPr>
          </a:p>
          <a:p>
            <a:pPr lvl="0" defTabSz="839788" eaLnBrk="1" fontAlgn="base" hangingPunct="1">
              <a:spcBef>
                <a:spcPct val="50000"/>
              </a:spcBef>
              <a:spcAft>
                <a:spcPct val="0"/>
              </a:spcAft>
              <a:buFont typeface="Arial" charset="0"/>
              <a:buChar char="•"/>
              <a:defRPr/>
            </a:pPr>
            <a:r>
              <a:rPr lang="en-GB" altLang="en-US" sz="1800" b="1" kern="0" dirty="0">
                <a:solidFill>
                  <a:srgbClr val="DB343E"/>
                </a:solidFill>
                <a:latin typeface="Lato" panose="020F0502020204030203" pitchFamily="34" charset="0"/>
              </a:rPr>
              <a:t>Constructors should provide a supportive and caring working environment. </a:t>
            </a:r>
            <a:r>
              <a:rPr lang="en-GB" altLang="en-US" sz="1800" kern="0" dirty="0">
                <a:solidFill>
                  <a:srgbClr val="445159"/>
                </a:solidFill>
                <a:latin typeface="Lato" panose="020F0502020204030203" pitchFamily="34" charset="0"/>
              </a:rPr>
              <a:t>Provide a workplace where everyone is respected, treated fairly, encouraged and supported; identify personal development needs and promote training; care for the health and wellbeing of the workforce; provide and maintain high standards of welfare. </a:t>
            </a:r>
            <a:endParaRPr lang="en-GB" altLang="en-US" sz="1800" b="1" kern="0" dirty="0">
              <a:solidFill>
                <a:srgbClr val="445159"/>
              </a:solidFill>
              <a:latin typeface="Lato" panose="020F0502020204030203" pitchFamily="34" charset="0"/>
            </a:endParaRPr>
          </a:p>
        </p:txBody>
      </p:sp>
      <p:sp>
        <p:nvSpPr>
          <p:cNvPr id="9" name="TextBox 3">
            <a:extLst>
              <a:ext uri="{FF2B5EF4-FFF2-40B4-BE49-F238E27FC236}">
                <a16:creationId xmlns:a16="http://schemas.microsoft.com/office/drawing/2014/main" id="{E487799B-6773-4354-9677-52DE015871B3}"/>
              </a:ext>
            </a:extLst>
          </p:cNvPr>
          <p:cNvSpPr txBox="1">
            <a:spLocks noChangeArrowheads="1"/>
          </p:cNvSpPr>
          <p:nvPr/>
        </p:nvSpPr>
        <p:spPr bwMode="auto">
          <a:xfrm>
            <a:off x="3030470" y="35396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SITE SPECIFIC TOPICS</a:t>
            </a:r>
          </a:p>
        </p:txBody>
      </p:sp>
      <p:sp>
        <p:nvSpPr>
          <p:cNvPr id="7" name="TextBox 6">
            <a:extLst>
              <a:ext uri="{FF2B5EF4-FFF2-40B4-BE49-F238E27FC236}">
                <a16:creationId xmlns:a16="http://schemas.microsoft.com/office/drawing/2014/main" id="{828E940A-DCE1-4CBB-AE73-729F55E72603}"/>
              </a:ext>
            </a:extLst>
          </p:cNvPr>
          <p:cNvSpPr txBox="1">
            <a:spLocks noChangeArrowheads="1"/>
          </p:cNvSpPr>
          <p:nvPr/>
        </p:nvSpPr>
        <p:spPr bwMode="auto">
          <a:xfrm>
            <a:off x="1761916" y="3323043"/>
            <a:ext cx="68600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fontAlgn="base" hangingPunct="1">
              <a:spcBef>
                <a:spcPct val="0"/>
              </a:spcBef>
              <a:spcAft>
                <a:spcPct val="0"/>
              </a:spcAft>
              <a:defRPr/>
            </a:pPr>
            <a:r>
              <a:rPr lang="en-GB" altLang="en-US" sz="2400" b="1" kern="0" dirty="0">
                <a:solidFill>
                  <a:srgbClr val="000000"/>
                </a:solidFill>
                <a:latin typeface="Lato" panose="020F0502020204030203" pitchFamily="34" charset="0"/>
              </a:rPr>
              <a:t>RG Carter is proud to be a member of the CCS and will adhere to the below Code Of Practice</a:t>
            </a:r>
          </a:p>
        </p:txBody>
      </p:sp>
      <p:pic>
        <p:nvPicPr>
          <p:cNvPr id="3" name="Picture 2">
            <a:extLst>
              <a:ext uri="{FF2B5EF4-FFF2-40B4-BE49-F238E27FC236}">
                <a16:creationId xmlns:a16="http://schemas.microsoft.com/office/drawing/2014/main" id="{30F136CD-38E6-4218-975E-A18149D82BA0}"/>
              </a:ext>
            </a:extLst>
          </p:cNvPr>
          <p:cNvPicPr>
            <a:picLocks noChangeAspect="1"/>
          </p:cNvPicPr>
          <p:nvPr/>
        </p:nvPicPr>
        <p:blipFill>
          <a:blip r:embed="rId2"/>
          <a:stretch>
            <a:fillRect/>
          </a:stretch>
        </p:blipFill>
        <p:spPr>
          <a:xfrm>
            <a:off x="2574514" y="8732865"/>
            <a:ext cx="5736833" cy="2761727"/>
          </a:xfrm>
          <a:prstGeom prst="rect">
            <a:avLst/>
          </a:prstGeom>
        </p:spPr>
      </p:pic>
    </p:spTree>
    <p:extLst>
      <p:ext uri="{BB962C8B-B14F-4D97-AF65-F5344CB8AC3E}">
        <p14:creationId xmlns:p14="http://schemas.microsoft.com/office/powerpoint/2010/main" val="102822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6" y="1553264"/>
            <a:ext cx="8839200" cy="769441"/>
          </a:xfrm>
          <a:prstGeom prst="rect">
            <a:avLst/>
          </a:prstGeom>
          <a:noFill/>
        </p:spPr>
        <p:txBody>
          <a:bodyPr wrap="square" rtlCol="0">
            <a:spAutoFit/>
          </a:bodyPr>
          <a:lstStyle/>
          <a:p>
            <a:pPr algn="ctr">
              <a:buFontTx/>
              <a:buNone/>
            </a:pPr>
            <a:r>
              <a:rPr lang="en-GB" altLang="en-US" sz="4400" dirty="0">
                <a:solidFill>
                  <a:srgbClr val="DB343E"/>
                </a:solidFill>
                <a:latin typeface="Lato Heavy" panose="020F0502020204030203" pitchFamily="34" charset="0"/>
                <a:ea typeface="Lato Heavy" panose="020F0502020204030203" pitchFamily="34" charset="0"/>
                <a:cs typeface="Lato Heavy" panose="020F0502020204030203" pitchFamily="34" charset="0"/>
              </a:rPr>
              <a:t>BEFORE YOU GO…</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673707" y="3119718"/>
            <a:ext cx="9036423" cy="859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lvl="0" defTabSz="839788" eaLnBrk="1" fontAlgn="base" hangingPunct="1">
              <a:spcBef>
                <a:spcPct val="50000"/>
              </a:spcBef>
              <a:spcAft>
                <a:spcPct val="0"/>
              </a:spcAft>
              <a:buFont typeface="Arial" panose="020B0604020202020204" pitchFamily="34" charset="0"/>
              <a:buChar char="•"/>
              <a:defRPr/>
            </a:pPr>
            <a:r>
              <a:rPr lang="en-US" altLang="en-US" sz="3200" kern="0" dirty="0">
                <a:solidFill>
                  <a:srgbClr val="445159"/>
                </a:solidFill>
                <a:latin typeface="Lato" panose="020F0502020204030203" pitchFamily="34" charset="0"/>
              </a:rPr>
              <a:t>Do you UNDERSTAND what you have been told?</a:t>
            </a:r>
          </a:p>
          <a:p>
            <a:pPr lvl="0" defTabSz="839788" eaLnBrk="1" fontAlgn="base" hangingPunct="1">
              <a:spcBef>
                <a:spcPct val="50000"/>
              </a:spcBef>
              <a:spcAft>
                <a:spcPct val="0"/>
              </a:spcAft>
              <a:buFont typeface="Arial" panose="020B0604020202020204" pitchFamily="34" charset="0"/>
              <a:buChar char="•"/>
              <a:defRPr/>
            </a:pPr>
            <a:r>
              <a:rPr lang="en-US" altLang="en-US" sz="3200" kern="0" dirty="0">
                <a:solidFill>
                  <a:srgbClr val="445159"/>
                </a:solidFill>
                <a:latin typeface="Lato" panose="020F0502020204030203" pitchFamily="34" charset="0"/>
              </a:rPr>
              <a:t>You will now be required to complete a questionnaire to demonstrate your UNDERSTANDING?</a:t>
            </a:r>
          </a:p>
          <a:p>
            <a:pPr lvl="0" defTabSz="839788" eaLnBrk="1" fontAlgn="base" hangingPunct="1">
              <a:spcBef>
                <a:spcPct val="50000"/>
              </a:spcBef>
              <a:spcAft>
                <a:spcPct val="0"/>
              </a:spcAft>
              <a:buFont typeface="Arial" panose="020B0604020202020204" pitchFamily="34" charset="0"/>
              <a:buChar char="•"/>
              <a:defRPr/>
            </a:pPr>
            <a:r>
              <a:rPr lang="en-US" altLang="en-US" sz="3200" kern="0" dirty="0">
                <a:solidFill>
                  <a:srgbClr val="445159"/>
                </a:solidFill>
                <a:latin typeface="Lato" panose="020F0502020204030203" pitchFamily="34" charset="0"/>
              </a:rPr>
              <a:t>Do you have ANY QUESTIONS?</a:t>
            </a:r>
          </a:p>
          <a:p>
            <a:pPr lvl="0" defTabSz="839788" eaLnBrk="1" fontAlgn="base" hangingPunct="1">
              <a:spcBef>
                <a:spcPct val="50000"/>
              </a:spcBef>
              <a:spcAft>
                <a:spcPct val="0"/>
              </a:spcAft>
              <a:buFont typeface="Arial" panose="020B0604020202020204" pitchFamily="34" charset="0"/>
              <a:buChar char="•"/>
              <a:defRPr/>
            </a:pPr>
            <a:r>
              <a:rPr lang="en-US" altLang="en-US" sz="3200" kern="0" dirty="0">
                <a:solidFill>
                  <a:srgbClr val="445159"/>
                </a:solidFill>
                <a:latin typeface="Lato" panose="020F0502020204030203" pitchFamily="34" charset="0"/>
              </a:rPr>
              <a:t>Now SIGN the INDUCTION REGISTER</a:t>
            </a:r>
          </a:p>
          <a:p>
            <a:pPr lvl="0" defTabSz="839788" eaLnBrk="1" fontAlgn="base" hangingPunct="1">
              <a:spcBef>
                <a:spcPct val="50000"/>
              </a:spcBef>
              <a:spcAft>
                <a:spcPct val="0"/>
              </a:spcAft>
              <a:buFont typeface="Arial" panose="020B0604020202020204" pitchFamily="34" charset="0"/>
              <a:buChar char="•"/>
              <a:defRPr/>
            </a:pPr>
            <a:r>
              <a:rPr lang="en-US" altLang="en-US" sz="3200" kern="0" dirty="0">
                <a:solidFill>
                  <a:srgbClr val="445159"/>
                </a:solidFill>
                <a:latin typeface="Lato" panose="020F0502020204030203" pitchFamily="34" charset="0"/>
              </a:rPr>
              <a:t>Take an INDUCTION LEAFLET and place a completed INDUCTION STICKER on your hard hat. YOU MUST NOT REMOVE THIS.</a:t>
            </a:r>
          </a:p>
          <a:p>
            <a:pPr lvl="0" defTabSz="839788" eaLnBrk="1" fontAlgn="base" hangingPunct="1">
              <a:spcBef>
                <a:spcPct val="50000"/>
              </a:spcBef>
              <a:spcAft>
                <a:spcPct val="0"/>
              </a:spcAft>
              <a:buFont typeface="Arial" panose="020B0604020202020204" pitchFamily="34" charset="0"/>
              <a:buChar char="•"/>
              <a:defRPr/>
            </a:pPr>
            <a:r>
              <a:rPr lang="en-US" altLang="en-US" sz="3200" kern="0" dirty="0">
                <a:solidFill>
                  <a:srgbClr val="445159"/>
                </a:solidFill>
                <a:latin typeface="Lato" panose="020F0502020204030203" pitchFamily="34" charset="0"/>
              </a:rPr>
              <a:t>BE SAFE, NOT SORRY AND REMEMBER: </a:t>
            </a:r>
          </a:p>
          <a:p>
            <a:pPr lvl="0" defTabSz="839788" eaLnBrk="1" fontAlgn="base" hangingPunct="1">
              <a:spcBef>
                <a:spcPct val="50000"/>
              </a:spcBef>
              <a:spcAft>
                <a:spcPct val="0"/>
              </a:spcAft>
              <a:buFont typeface="Arial" panose="020B0604020202020204" pitchFamily="34" charset="0"/>
              <a:buChar char="•"/>
              <a:defRPr/>
            </a:pPr>
            <a:endParaRPr lang="en-US" altLang="en-US" sz="3200" kern="0" dirty="0">
              <a:solidFill>
                <a:srgbClr val="445159"/>
              </a:solidFill>
              <a:latin typeface="Lato" panose="020F0502020204030203" pitchFamily="34" charset="0"/>
            </a:endParaRPr>
          </a:p>
          <a:p>
            <a:pPr marL="0" lvl="0" indent="0" algn="ctr" defTabSz="839788" eaLnBrk="1" fontAlgn="base" hangingPunct="1">
              <a:spcBef>
                <a:spcPct val="50000"/>
              </a:spcBef>
              <a:spcAft>
                <a:spcPct val="0"/>
              </a:spcAft>
              <a:defRPr/>
            </a:pPr>
            <a:r>
              <a:rPr lang="en-GB" altLang="en-US" sz="3200" b="1" kern="0" dirty="0">
                <a:solidFill>
                  <a:srgbClr val="DB343E"/>
                </a:solidFill>
                <a:latin typeface="Lato" panose="020F0502020204030203" pitchFamily="34" charset="0"/>
              </a:rPr>
              <a:t>HEALTH AND SAFETY IS YOUR RESPONSIBILITY!!</a:t>
            </a:r>
          </a:p>
        </p:txBody>
      </p:sp>
    </p:spTree>
    <p:extLst>
      <p:ext uri="{BB962C8B-B14F-4D97-AF65-F5344CB8AC3E}">
        <p14:creationId xmlns:p14="http://schemas.microsoft.com/office/powerpoint/2010/main" val="3049094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6" y="1553264"/>
            <a:ext cx="8839200" cy="769441"/>
          </a:xfrm>
          <a:prstGeom prst="rect">
            <a:avLst/>
          </a:prstGeom>
          <a:noFill/>
        </p:spPr>
        <p:txBody>
          <a:bodyPr wrap="square" rtlCol="0">
            <a:spAutoFit/>
          </a:bodyPr>
          <a:lstStyle/>
          <a:p>
            <a:pPr algn="ctr">
              <a:buFontTx/>
              <a:buNone/>
            </a:pPr>
            <a:r>
              <a:rPr lang="en-GB" altLang="en-US" sz="4400" dirty="0">
                <a:solidFill>
                  <a:srgbClr val="DB343E"/>
                </a:solidFill>
                <a:latin typeface="Lato Heavy" panose="020F0502020204030203" pitchFamily="34" charset="0"/>
                <a:ea typeface="Lato Heavy" panose="020F0502020204030203" pitchFamily="34" charset="0"/>
                <a:cs typeface="Lato Heavy" panose="020F0502020204030203" pitchFamily="34" charset="0"/>
              </a:rPr>
              <a:t>QUESTIONNAIRE</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673707" y="3119718"/>
            <a:ext cx="9036423" cy="751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514350" lvl="0" indent="-514350" eaLnBrk="1" fontAlgn="base" hangingPunct="1">
              <a:lnSpc>
                <a:spcPct val="150000"/>
              </a:lnSpc>
              <a:spcBef>
                <a:spcPct val="50000"/>
              </a:spcBef>
              <a:spcAft>
                <a:spcPct val="0"/>
              </a:spcAft>
              <a:buFont typeface="+mj-lt"/>
              <a:buAutoNum type="arabicPeriod"/>
              <a:defRPr/>
            </a:pPr>
            <a:r>
              <a:rPr lang="en-GB" altLang="en-US" sz="2800" kern="0" dirty="0">
                <a:solidFill>
                  <a:srgbClr val="445159"/>
                </a:solidFill>
                <a:latin typeface="Lato" panose="020F0502020204030203" pitchFamily="34" charset="0"/>
              </a:rPr>
              <a:t> Print your name &amp; company in the space provided</a:t>
            </a:r>
          </a:p>
          <a:p>
            <a:pPr marL="514350" lvl="0" indent="-514350" eaLnBrk="1" fontAlgn="base" hangingPunct="1">
              <a:lnSpc>
                <a:spcPct val="150000"/>
              </a:lnSpc>
              <a:spcBef>
                <a:spcPct val="50000"/>
              </a:spcBef>
              <a:spcAft>
                <a:spcPct val="0"/>
              </a:spcAft>
              <a:buFont typeface="+mj-lt"/>
              <a:buAutoNum type="arabicPeriod"/>
              <a:defRPr/>
            </a:pPr>
            <a:r>
              <a:rPr lang="en-GB" altLang="en-US" sz="2800" kern="0" dirty="0">
                <a:solidFill>
                  <a:srgbClr val="445159"/>
                </a:solidFill>
                <a:latin typeface="Lato" panose="020F0502020204030203" pitchFamily="34" charset="0"/>
              </a:rPr>
              <a:t> Answer ALL questions</a:t>
            </a:r>
          </a:p>
          <a:p>
            <a:pPr marL="514350" lvl="0" indent="-514350" eaLnBrk="1" fontAlgn="base" hangingPunct="1">
              <a:lnSpc>
                <a:spcPct val="150000"/>
              </a:lnSpc>
              <a:spcBef>
                <a:spcPct val="50000"/>
              </a:spcBef>
              <a:spcAft>
                <a:spcPct val="0"/>
              </a:spcAft>
              <a:buFont typeface="+mj-lt"/>
              <a:buAutoNum type="arabicPeriod"/>
              <a:defRPr/>
            </a:pPr>
            <a:r>
              <a:rPr lang="en-GB" altLang="en-US" sz="2800" kern="0" dirty="0">
                <a:solidFill>
                  <a:srgbClr val="445159"/>
                </a:solidFill>
                <a:latin typeface="Lato" panose="020F0502020204030203" pitchFamily="34" charset="0"/>
              </a:rPr>
              <a:t> Hand your sheet back to the Site Manager when  asked to and continue to your place of work. </a:t>
            </a:r>
          </a:p>
          <a:p>
            <a:pPr marL="514350" lvl="0" indent="-514350" eaLnBrk="1" fontAlgn="base" hangingPunct="1">
              <a:lnSpc>
                <a:spcPct val="150000"/>
              </a:lnSpc>
              <a:spcBef>
                <a:spcPct val="50000"/>
              </a:spcBef>
              <a:spcAft>
                <a:spcPct val="0"/>
              </a:spcAft>
              <a:buFont typeface="+mj-lt"/>
              <a:buAutoNum type="arabicPeriod"/>
              <a:defRPr/>
            </a:pPr>
            <a:r>
              <a:rPr lang="en-GB" altLang="en-US" sz="2800" kern="0" dirty="0">
                <a:solidFill>
                  <a:srgbClr val="445159"/>
                </a:solidFill>
                <a:latin typeface="Lato" panose="020F0502020204030203" pitchFamily="34" charset="0"/>
              </a:rPr>
              <a:t> Your questionnaire will now be marked.</a:t>
            </a:r>
          </a:p>
          <a:p>
            <a:pPr marL="514350" lvl="0" indent="-514350" eaLnBrk="1" fontAlgn="base" hangingPunct="1">
              <a:lnSpc>
                <a:spcPct val="150000"/>
              </a:lnSpc>
              <a:spcBef>
                <a:spcPct val="50000"/>
              </a:spcBef>
              <a:spcAft>
                <a:spcPct val="0"/>
              </a:spcAft>
              <a:buFont typeface="+mj-lt"/>
              <a:buAutoNum type="arabicPeriod"/>
              <a:defRPr/>
            </a:pPr>
            <a:r>
              <a:rPr lang="en-GB" altLang="en-US" sz="2800" kern="0" dirty="0">
                <a:solidFill>
                  <a:srgbClr val="445159"/>
                </a:solidFill>
                <a:latin typeface="Lato" panose="020F0502020204030203" pitchFamily="34" charset="0"/>
              </a:rPr>
              <a:t> Should you be unsuccessful by not reaching 100% you will be asked to re-sit at the next scheduled RGC Safety Induction. </a:t>
            </a:r>
          </a:p>
        </p:txBody>
      </p:sp>
      <p:pic>
        <p:nvPicPr>
          <p:cNvPr id="2" name="Picture 1">
            <a:extLst>
              <a:ext uri="{FF2B5EF4-FFF2-40B4-BE49-F238E27FC236}">
                <a16:creationId xmlns:a16="http://schemas.microsoft.com/office/drawing/2014/main" id="{ED917DCE-3340-4BD8-AC82-F23B1EEFCF2A}"/>
              </a:ext>
            </a:extLst>
          </p:cNvPr>
          <p:cNvPicPr>
            <a:picLocks noChangeAspect="1"/>
          </p:cNvPicPr>
          <p:nvPr/>
        </p:nvPicPr>
        <p:blipFill>
          <a:blip r:embed="rId2"/>
          <a:stretch>
            <a:fillRect/>
          </a:stretch>
        </p:blipFill>
        <p:spPr>
          <a:xfrm>
            <a:off x="4289799" y="9020890"/>
            <a:ext cx="2091109" cy="3407959"/>
          </a:xfrm>
          <a:prstGeom prst="rect">
            <a:avLst/>
          </a:prstGeom>
        </p:spPr>
      </p:pic>
    </p:spTree>
    <p:extLst>
      <p:ext uri="{BB962C8B-B14F-4D97-AF65-F5344CB8AC3E}">
        <p14:creationId xmlns:p14="http://schemas.microsoft.com/office/powerpoint/2010/main" val="2047402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6" y="1553264"/>
            <a:ext cx="8839200" cy="769441"/>
          </a:xfrm>
          <a:prstGeom prst="rect">
            <a:avLst/>
          </a:prstGeom>
          <a:noFill/>
        </p:spPr>
        <p:txBody>
          <a:bodyPr wrap="square" rtlCol="0">
            <a:spAutoFit/>
          </a:bodyPr>
          <a:lstStyle/>
          <a:p>
            <a:pPr algn="ctr">
              <a:buFontTx/>
              <a:buNone/>
            </a:pPr>
            <a:r>
              <a:rPr lang="en-GB" altLang="en-US" sz="4400" dirty="0">
                <a:solidFill>
                  <a:srgbClr val="DB343E"/>
                </a:solidFill>
                <a:latin typeface="Lato Heavy" panose="020F0502020204030203" pitchFamily="34" charset="0"/>
                <a:ea typeface="Lato Heavy" panose="020F0502020204030203" pitchFamily="34" charset="0"/>
                <a:cs typeface="Lato Heavy" panose="020F0502020204030203" pitchFamily="34" charset="0"/>
              </a:rPr>
              <a:t>FINAL CHECKS</a:t>
            </a: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673707" y="3119718"/>
            <a:ext cx="9036423" cy="751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lvl="0" indent="0" algn="ctr" eaLnBrk="1" fontAlgn="base" hangingPunct="1">
              <a:lnSpc>
                <a:spcPct val="150000"/>
              </a:lnSpc>
              <a:spcBef>
                <a:spcPct val="50000"/>
              </a:spcBef>
              <a:spcAft>
                <a:spcPct val="0"/>
              </a:spcAft>
              <a:defRPr/>
            </a:pPr>
            <a:r>
              <a:rPr lang="en-GB" altLang="en-US" sz="2800" b="1" kern="0" dirty="0">
                <a:solidFill>
                  <a:schemeClr val="tx1">
                    <a:lumMod val="50000"/>
                    <a:lumOff val="50000"/>
                  </a:schemeClr>
                </a:solidFill>
                <a:latin typeface="Lato" panose="020F0502020204030203" pitchFamily="34" charset="0"/>
              </a:rPr>
              <a:t>TAKE A SECOND TO CHECK YOU HAVE:</a:t>
            </a:r>
          </a:p>
          <a:p>
            <a:pPr marL="0" lvl="0" indent="0" eaLnBrk="1" fontAlgn="base" hangingPunct="1">
              <a:spcBef>
                <a:spcPct val="50000"/>
              </a:spcBef>
              <a:spcAft>
                <a:spcPct val="0"/>
              </a:spcAft>
              <a:defRPr/>
            </a:pPr>
            <a:endParaRPr lang="en-GB" altLang="en-US" sz="2800" b="1" u="sng" kern="0" dirty="0">
              <a:solidFill>
                <a:srgbClr val="DB343E"/>
              </a:solidFill>
              <a:latin typeface="Lato" panose="020F0502020204030203" pitchFamily="34" charset="0"/>
            </a:endParaRPr>
          </a:p>
          <a:p>
            <a:pPr marL="0" lvl="0" indent="0" eaLnBrk="1" fontAlgn="base" hangingPunct="1">
              <a:spcBef>
                <a:spcPct val="50000"/>
              </a:spcBef>
              <a:spcAft>
                <a:spcPct val="0"/>
              </a:spcAft>
              <a:defRPr/>
            </a:pPr>
            <a:r>
              <a:rPr lang="en-GB" altLang="en-US" sz="2800" b="1" u="sng" kern="0" dirty="0">
                <a:solidFill>
                  <a:srgbClr val="DB343E"/>
                </a:solidFill>
                <a:latin typeface="Lato" panose="020F0502020204030203" pitchFamily="34" charset="0"/>
              </a:rPr>
              <a:t>STEP</a:t>
            </a:r>
          </a:p>
          <a:p>
            <a:pPr marL="449263" lvl="0" indent="-449263" eaLnBrk="1" fontAlgn="base" hangingPunct="1">
              <a:spcBef>
                <a:spcPct val="50000"/>
              </a:spcBef>
              <a:spcAft>
                <a:spcPct val="0"/>
              </a:spcAft>
              <a:buFont typeface="+mj-lt"/>
              <a:buAutoNum type="arabicPeriod"/>
              <a:defRPr/>
            </a:pPr>
            <a:r>
              <a:rPr lang="en-GB" altLang="en-US" sz="2800" b="1" kern="0" dirty="0">
                <a:solidFill>
                  <a:srgbClr val="445159"/>
                </a:solidFill>
                <a:latin typeface="Lato" panose="020F0502020204030203" pitchFamily="34" charset="0"/>
              </a:rPr>
              <a:t>Registered </a:t>
            </a:r>
            <a:r>
              <a:rPr lang="en-GB" altLang="en-US" sz="2800" kern="0" dirty="0">
                <a:solidFill>
                  <a:srgbClr val="445159"/>
                </a:solidFill>
                <a:latin typeface="Lato" panose="020F0502020204030203" pitchFamily="34" charset="0"/>
              </a:rPr>
              <a:t>all competency certification.</a:t>
            </a:r>
          </a:p>
          <a:p>
            <a:pPr marL="449263" lvl="0" indent="-449263" eaLnBrk="1" fontAlgn="base" hangingPunct="1">
              <a:spcBef>
                <a:spcPct val="50000"/>
              </a:spcBef>
              <a:spcAft>
                <a:spcPct val="0"/>
              </a:spcAft>
              <a:buFont typeface="+mj-lt"/>
              <a:buAutoNum type="arabicPeriod"/>
              <a:defRPr/>
            </a:pPr>
            <a:r>
              <a:rPr lang="en-GB" altLang="en-US" sz="2800" b="1" kern="0" dirty="0">
                <a:solidFill>
                  <a:srgbClr val="445159"/>
                </a:solidFill>
                <a:latin typeface="Lato" panose="020F0502020204030203" pitchFamily="34" charset="0"/>
              </a:rPr>
              <a:t>Completed,</a:t>
            </a:r>
            <a:r>
              <a:rPr lang="en-GB" altLang="en-US" sz="2800" kern="0" dirty="0">
                <a:solidFill>
                  <a:srgbClr val="445159"/>
                </a:solidFill>
                <a:latin typeface="Lato" panose="020F0502020204030203" pitchFamily="34" charset="0"/>
              </a:rPr>
              <a:t> signed and returned the questionnaire.</a:t>
            </a:r>
          </a:p>
          <a:p>
            <a:pPr marL="449263" lvl="0" indent="-449263" eaLnBrk="1" fontAlgn="base" hangingPunct="1">
              <a:spcBef>
                <a:spcPct val="50000"/>
              </a:spcBef>
              <a:spcAft>
                <a:spcPct val="0"/>
              </a:spcAft>
              <a:buFont typeface="+mj-lt"/>
              <a:buAutoNum type="arabicPeriod"/>
              <a:defRPr/>
            </a:pPr>
            <a:r>
              <a:rPr lang="en-GB" altLang="en-US" sz="2800" b="1" kern="0" dirty="0">
                <a:solidFill>
                  <a:srgbClr val="445159"/>
                </a:solidFill>
                <a:latin typeface="Lato" panose="020F0502020204030203" pitchFamily="34" charset="0"/>
              </a:rPr>
              <a:t>Received</a:t>
            </a:r>
            <a:r>
              <a:rPr lang="en-GB" altLang="en-US" sz="2800" kern="0" dirty="0">
                <a:solidFill>
                  <a:srgbClr val="445159"/>
                </a:solidFill>
                <a:latin typeface="Lato" panose="020F0502020204030203" pitchFamily="34" charset="0"/>
              </a:rPr>
              <a:t> the RAMS briefing from your supervisor and signed to agree your understanding of this.</a:t>
            </a:r>
          </a:p>
          <a:p>
            <a:pPr marL="449263" lvl="0" indent="-449263" eaLnBrk="1" fontAlgn="base" hangingPunct="1">
              <a:spcBef>
                <a:spcPct val="50000"/>
              </a:spcBef>
              <a:spcAft>
                <a:spcPct val="0"/>
              </a:spcAft>
              <a:buFont typeface="+mj-lt"/>
              <a:buAutoNum type="arabicPeriod"/>
              <a:defRPr/>
            </a:pPr>
            <a:r>
              <a:rPr lang="en-GB" altLang="en-US" sz="2800" b="1" kern="0" dirty="0">
                <a:solidFill>
                  <a:srgbClr val="445159"/>
                </a:solidFill>
                <a:latin typeface="Lato" panose="020F0502020204030203" pitchFamily="34" charset="0"/>
              </a:rPr>
              <a:t>Placed</a:t>
            </a:r>
            <a:r>
              <a:rPr lang="en-GB" altLang="en-US" sz="2800" kern="0" dirty="0">
                <a:solidFill>
                  <a:srgbClr val="445159"/>
                </a:solidFill>
                <a:latin typeface="Lato" panose="020F0502020204030203" pitchFamily="34" charset="0"/>
              </a:rPr>
              <a:t> a completed Induction Sticker on your hard hat.</a:t>
            </a:r>
          </a:p>
          <a:p>
            <a:pPr marL="449263" lvl="0" indent="-449263" eaLnBrk="1" fontAlgn="base" hangingPunct="1">
              <a:spcBef>
                <a:spcPct val="50000"/>
              </a:spcBef>
              <a:spcAft>
                <a:spcPct val="0"/>
              </a:spcAft>
              <a:buFont typeface="+mj-lt"/>
              <a:buAutoNum type="arabicPeriod"/>
              <a:defRPr/>
            </a:pPr>
            <a:r>
              <a:rPr lang="en-GB" altLang="en-US" sz="2800" b="1" kern="0" dirty="0">
                <a:solidFill>
                  <a:srgbClr val="445159"/>
                </a:solidFill>
                <a:latin typeface="Lato" panose="020F0502020204030203" pitchFamily="34" charset="0"/>
              </a:rPr>
              <a:t>Read</a:t>
            </a:r>
            <a:r>
              <a:rPr lang="en-GB" altLang="en-US" sz="2800" kern="0" dirty="0">
                <a:solidFill>
                  <a:srgbClr val="445159"/>
                </a:solidFill>
                <a:latin typeface="Lato" panose="020F0502020204030203" pitchFamily="34" charset="0"/>
              </a:rPr>
              <a:t> the Daily Site Hazard Board before you enter the construction area.</a:t>
            </a:r>
          </a:p>
          <a:p>
            <a:pPr marL="0" lvl="0" indent="0" eaLnBrk="1" fontAlgn="base" hangingPunct="1">
              <a:lnSpc>
                <a:spcPct val="150000"/>
              </a:lnSpc>
              <a:spcBef>
                <a:spcPct val="50000"/>
              </a:spcBef>
              <a:spcAft>
                <a:spcPct val="0"/>
              </a:spcAft>
              <a:defRPr/>
            </a:pPr>
            <a:r>
              <a:rPr lang="en-GB" altLang="en-US" sz="2800" kern="0" dirty="0">
                <a:solidFill>
                  <a:srgbClr val="DB343E"/>
                </a:solidFill>
                <a:latin typeface="Lato" panose="020F0502020204030203" pitchFamily="34" charset="0"/>
              </a:rPr>
              <a:t> </a:t>
            </a:r>
          </a:p>
        </p:txBody>
      </p:sp>
    </p:spTree>
    <p:extLst>
      <p:ext uri="{BB962C8B-B14F-4D97-AF65-F5344CB8AC3E}">
        <p14:creationId xmlns:p14="http://schemas.microsoft.com/office/powerpoint/2010/main" val="2893232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912273" y="378583"/>
            <a:ext cx="8839200" cy="1174681"/>
          </a:xfrm>
          <a:prstGeom prst="rect">
            <a:avLst/>
          </a:prstGeom>
          <a:noFill/>
        </p:spPr>
        <p:txBody>
          <a:bodyPr wrap="square" rtlCol="0">
            <a:spAutoFit/>
          </a:bodyPr>
          <a:lstStyle/>
          <a:p>
            <a:pPr algn="ctr">
              <a:lnSpc>
                <a:spcPct val="150000"/>
              </a:lnSpc>
              <a:buFontTx/>
              <a:buNone/>
            </a:pPr>
            <a:r>
              <a:rPr lang="en-GB" altLang="en-US" sz="54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INDUCTION CONTENT</a:t>
            </a:r>
          </a:p>
        </p:txBody>
      </p:sp>
      <p:sp>
        <p:nvSpPr>
          <p:cNvPr id="8" name="TextBox 7">
            <a:extLst>
              <a:ext uri="{FF2B5EF4-FFF2-40B4-BE49-F238E27FC236}">
                <a16:creationId xmlns:a16="http://schemas.microsoft.com/office/drawing/2014/main" id="{ED4CA3C8-2E15-420F-B400-196E1EFD5E2B}"/>
              </a:ext>
            </a:extLst>
          </p:cNvPr>
          <p:cNvSpPr txBox="1">
            <a:spLocks noChangeArrowheads="1"/>
          </p:cNvSpPr>
          <p:nvPr/>
        </p:nvSpPr>
        <p:spPr bwMode="auto">
          <a:xfrm>
            <a:off x="777926" y="2934797"/>
            <a:ext cx="88279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1" i="0" u="none" strike="noStrike" kern="0" cap="none" spc="0" normalizeH="0" baseline="0" noProof="0" dirty="0">
                <a:ln>
                  <a:noFill/>
                </a:ln>
                <a:solidFill>
                  <a:srgbClr val="000000"/>
                </a:solidFill>
                <a:effectLst/>
                <a:uLnTx/>
                <a:uFillTx/>
                <a:latin typeface="Lato" panose="020F0502020204030203" pitchFamily="34" charset="0"/>
              </a:rPr>
              <a:t>YOUR INDUCTION WILL COVER:</a:t>
            </a:r>
          </a:p>
        </p:txBody>
      </p:sp>
      <p:graphicFrame>
        <p:nvGraphicFramePr>
          <p:cNvPr id="13" name="Table 12">
            <a:extLst>
              <a:ext uri="{FF2B5EF4-FFF2-40B4-BE49-F238E27FC236}">
                <a16:creationId xmlns:a16="http://schemas.microsoft.com/office/drawing/2014/main" id="{F23FE73B-46CC-4AE5-8D62-1C17B4825105}"/>
              </a:ext>
            </a:extLst>
          </p:cNvPr>
          <p:cNvGraphicFramePr>
            <a:graphicFrameLocks noGrp="1"/>
          </p:cNvGraphicFramePr>
          <p:nvPr>
            <p:extLst>
              <p:ext uri="{D42A27DB-BD31-4B8C-83A1-F6EECF244321}">
                <p14:modId xmlns:p14="http://schemas.microsoft.com/office/powerpoint/2010/main" val="1510637476"/>
              </p:ext>
            </p:extLst>
          </p:nvPr>
        </p:nvGraphicFramePr>
        <p:xfrm>
          <a:off x="1703294" y="3997835"/>
          <a:ext cx="7530353" cy="6903708"/>
        </p:xfrm>
        <a:graphic>
          <a:graphicData uri="http://schemas.openxmlformats.org/drawingml/2006/table">
            <a:tbl>
              <a:tblPr firstRow="1" bandRow="1"/>
              <a:tblGrid>
                <a:gridCol w="3673344">
                  <a:extLst>
                    <a:ext uri="{9D8B030D-6E8A-4147-A177-3AD203B41FA5}">
                      <a16:colId xmlns:a16="http://schemas.microsoft.com/office/drawing/2014/main" val="20000"/>
                    </a:ext>
                  </a:extLst>
                </a:gridCol>
                <a:gridCol w="3857009">
                  <a:extLst>
                    <a:ext uri="{9D8B030D-6E8A-4147-A177-3AD203B41FA5}">
                      <a16:colId xmlns:a16="http://schemas.microsoft.com/office/drawing/2014/main" val="20001"/>
                    </a:ext>
                  </a:extLst>
                </a:gridCol>
              </a:tblGrid>
              <a:tr h="28803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GB" sz="2000" dirty="0">
                          <a:solidFill>
                            <a:schemeClr val="tx1"/>
                          </a:solidFill>
                          <a:latin typeface="Lato" panose="020F0502020204030203" pitchFamily="34" charset="0"/>
                        </a:rPr>
                        <a:t>GENERAL TOPICS</a:t>
                      </a:r>
                    </a:p>
                  </a:txBody>
                  <a:tcPr marL="91453" marR="91453" marT="49527" marB="495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GB" sz="2000" dirty="0">
                          <a:solidFill>
                            <a:schemeClr val="tx1"/>
                          </a:solidFill>
                          <a:latin typeface="Lato" panose="020F0502020204030203" pitchFamily="34" charset="0"/>
                        </a:rPr>
                        <a:t>SITE SPECIFIC TOPICS</a:t>
                      </a:r>
                    </a:p>
                  </a:txBody>
                  <a:tcPr marL="91453" marR="91453" marT="49527" marB="495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2199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Competency</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Personal Safety Rules</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Working at Height</a:t>
                      </a:r>
                    </a:p>
                    <a:p>
                      <a:pPr marL="363538" indent="-363538">
                        <a:buFont typeface="Arial" panose="020B0604020202020204" pitchFamily="34" charset="0"/>
                        <a:buChar char="•"/>
                      </a:pPr>
                      <a:r>
                        <a:rPr lang="en-GB" sz="2000" dirty="0">
                          <a:solidFill>
                            <a:srgbClr val="445159"/>
                          </a:solidFill>
                          <a:latin typeface="Lato" panose="020F0502020204030203" pitchFamily="34" charset="0"/>
                        </a:rPr>
                        <a:t>PPE</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Site Signage</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Occupational Health</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Noise/Dust Awareness</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Hand Arm Vibration</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Housekeeping</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Fire Safety</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Electrical Equipment</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Plant and other Work Equipment</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Permits</a:t>
                      </a:r>
                    </a:p>
                    <a:p>
                      <a:pPr marL="363538" indent="-363538">
                        <a:buFont typeface="Arial" panose="020B0604020202020204" pitchFamily="34" charset="0"/>
                        <a:buChar char="•"/>
                      </a:pPr>
                      <a:r>
                        <a:rPr lang="en-GB" sz="2000" dirty="0">
                          <a:solidFill>
                            <a:srgbClr val="445159"/>
                          </a:solidFill>
                          <a:latin typeface="Lato" panose="020F0502020204030203" pitchFamily="34" charset="0"/>
                        </a:rPr>
                        <a:t>Accident/Incident</a:t>
                      </a:r>
                      <a:r>
                        <a:rPr lang="en-GB" sz="2000" baseline="0" dirty="0">
                          <a:solidFill>
                            <a:srgbClr val="445159"/>
                          </a:solidFill>
                          <a:latin typeface="Lato" panose="020F0502020204030203" pitchFamily="34" charset="0"/>
                        </a:rPr>
                        <a:t> and Near Miss Reporting Procedures</a:t>
                      </a:r>
                    </a:p>
                    <a:p>
                      <a:pPr marL="363538" indent="-363538">
                        <a:buFont typeface="Arial" panose="020B0604020202020204" pitchFamily="34" charset="0"/>
                        <a:buChar char="•"/>
                      </a:pPr>
                      <a:r>
                        <a:rPr lang="en-GB" sz="2000" baseline="0" dirty="0">
                          <a:solidFill>
                            <a:srgbClr val="445159"/>
                          </a:solidFill>
                          <a:latin typeface="Lato" panose="020F0502020204030203" pitchFamily="34" charset="0"/>
                        </a:rPr>
                        <a:t>Safety Observation Scheme</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Drug &amp; Alcohol Policy</a:t>
                      </a:r>
                    </a:p>
                    <a:p>
                      <a:pPr marL="363538" indent="-363538">
                        <a:buFont typeface="Arial" panose="020B0604020202020204" pitchFamily="34" charset="0"/>
                        <a:buChar char="•"/>
                      </a:pPr>
                      <a:r>
                        <a:rPr lang="en-GB" sz="2000" baseline="0" dirty="0">
                          <a:solidFill>
                            <a:srgbClr val="445159"/>
                          </a:solidFill>
                          <a:latin typeface="Lato" panose="020F0502020204030203" pitchFamily="34" charset="0"/>
                        </a:rPr>
                        <a:t>Environmental Awareness</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Considerate Constructors Scheme</a:t>
                      </a:r>
                    </a:p>
                  </a:txBody>
                  <a:tcPr marL="91453" marR="91453" marT="49527" marB="495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baseline="0" dirty="0">
                          <a:solidFill>
                            <a:srgbClr val="445159"/>
                          </a:solidFill>
                          <a:latin typeface="Lato" panose="020F0502020204030203" pitchFamily="34" charset="0"/>
                        </a:rPr>
                        <a:t>Project Overview</a:t>
                      </a:r>
                    </a:p>
                    <a:p>
                      <a:pPr marL="363538" marR="0" indent="-3635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rgbClr val="445159"/>
                          </a:solidFill>
                          <a:latin typeface="Lato" panose="020F0502020204030203" pitchFamily="34" charset="0"/>
                        </a:rPr>
                        <a:t>Site</a:t>
                      </a:r>
                      <a:r>
                        <a:rPr lang="en-GB" sz="2000" baseline="0" dirty="0">
                          <a:solidFill>
                            <a:srgbClr val="445159"/>
                          </a:solidFill>
                          <a:latin typeface="Lato" panose="020F0502020204030203" pitchFamily="34" charset="0"/>
                        </a:rPr>
                        <a:t> Management Team</a:t>
                      </a:r>
                    </a:p>
                    <a:p>
                      <a:pPr marL="363538" indent="-363538">
                        <a:buFont typeface="Arial" panose="020B0604020202020204" pitchFamily="34" charset="0"/>
                        <a:buChar char="•"/>
                      </a:pPr>
                      <a:r>
                        <a:rPr lang="en-GB" sz="2000" baseline="0" dirty="0">
                          <a:solidFill>
                            <a:srgbClr val="445159"/>
                          </a:solidFill>
                          <a:latin typeface="Lato" panose="020F0502020204030203" pitchFamily="34" charset="0"/>
                        </a:rPr>
                        <a:t>Site Layout and Traffic Management Plan</a:t>
                      </a:r>
                    </a:p>
                    <a:p>
                      <a:pPr marL="363538" indent="-363538">
                        <a:buFont typeface="Arial" panose="020B0604020202020204" pitchFamily="34" charset="0"/>
                        <a:buChar char="•"/>
                      </a:pPr>
                      <a:r>
                        <a:rPr lang="en-GB" sz="2000" baseline="0" dirty="0">
                          <a:solidFill>
                            <a:srgbClr val="445159"/>
                          </a:solidFill>
                          <a:latin typeface="Lato" panose="020F0502020204030203" pitchFamily="34" charset="0"/>
                        </a:rPr>
                        <a:t>Site Emergency Procedures</a:t>
                      </a:r>
                    </a:p>
                    <a:p>
                      <a:pPr marL="711200" indent="-347663">
                        <a:buFont typeface="Courier New" panose="02070309020205020404" pitchFamily="49" charset="0"/>
                        <a:buChar char="o"/>
                      </a:pPr>
                      <a:r>
                        <a:rPr lang="en-GB" sz="2000" baseline="0" dirty="0">
                          <a:solidFill>
                            <a:srgbClr val="445159"/>
                          </a:solidFill>
                          <a:latin typeface="Lato" panose="020F0502020204030203" pitchFamily="34" charset="0"/>
                        </a:rPr>
                        <a:t>First Aid</a:t>
                      </a:r>
                    </a:p>
                    <a:p>
                      <a:pPr marL="711200" indent="-347663">
                        <a:buFont typeface="Courier New" panose="02070309020205020404" pitchFamily="49" charset="0"/>
                        <a:buChar char="o"/>
                      </a:pPr>
                      <a:r>
                        <a:rPr lang="en-GB" sz="2000" baseline="0" dirty="0">
                          <a:solidFill>
                            <a:srgbClr val="445159"/>
                          </a:solidFill>
                          <a:latin typeface="Lato" panose="020F0502020204030203" pitchFamily="34" charset="0"/>
                        </a:rPr>
                        <a:t>Fire</a:t>
                      </a:r>
                    </a:p>
                    <a:p>
                      <a:pPr marL="363538" indent="-363538">
                        <a:buFont typeface="Arial" panose="020B0604020202020204" pitchFamily="34" charset="0"/>
                        <a:buChar char="•"/>
                      </a:pPr>
                      <a:r>
                        <a:rPr lang="en-GB" sz="2000" baseline="0" dirty="0">
                          <a:solidFill>
                            <a:srgbClr val="445159"/>
                          </a:solidFill>
                          <a:latin typeface="Lato" panose="020F0502020204030203" pitchFamily="34" charset="0"/>
                        </a:rPr>
                        <a:t>Asbestos Awareness</a:t>
                      </a:r>
                    </a:p>
                    <a:p>
                      <a:pPr marL="363538" indent="-363538">
                        <a:buFont typeface="Arial" panose="020B0604020202020204" pitchFamily="34" charset="0"/>
                        <a:buChar char="•"/>
                      </a:pPr>
                      <a:r>
                        <a:rPr lang="en-GB" sz="2000" baseline="0" dirty="0">
                          <a:solidFill>
                            <a:srgbClr val="445159"/>
                          </a:solidFill>
                          <a:latin typeface="Lato" panose="020F0502020204030203" pitchFamily="34" charset="0"/>
                        </a:rPr>
                        <a:t>Site Specific Rules</a:t>
                      </a:r>
                    </a:p>
                  </a:txBody>
                  <a:tcPr marL="91453" marR="91453" marT="49527" marB="495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 name="TextBox 1">
            <a:extLst>
              <a:ext uri="{FF2B5EF4-FFF2-40B4-BE49-F238E27FC236}">
                <a16:creationId xmlns:a16="http://schemas.microsoft.com/office/drawing/2014/main" id="{532E5E8E-4C6F-48CE-82D9-F98595C88A2C}"/>
              </a:ext>
            </a:extLst>
          </p:cNvPr>
          <p:cNvSpPr txBox="1"/>
          <p:nvPr/>
        </p:nvSpPr>
        <p:spPr>
          <a:xfrm>
            <a:off x="1057835" y="11564471"/>
            <a:ext cx="8548076" cy="984885"/>
          </a:xfrm>
          <a:prstGeom prst="rect">
            <a:avLst/>
          </a:prstGeom>
          <a:noFill/>
        </p:spPr>
        <p:txBody>
          <a:bodyPr wrap="square" rtlCol="0">
            <a:spAutoFit/>
          </a:bodyPr>
          <a:lstStyle/>
          <a:p>
            <a:pPr algn="ctr"/>
            <a:r>
              <a:rPr lang="en-GB" altLang="en-US" sz="2000" dirty="0">
                <a:solidFill>
                  <a:srgbClr val="DB343E"/>
                </a:solidFill>
                <a:latin typeface="Lato Heavy" panose="020F0502020204030203" pitchFamily="34" charset="0"/>
                <a:ea typeface="Lato Heavy" panose="020F0502020204030203" pitchFamily="34" charset="0"/>
                <a:cs typeface="Lato Heavy" panose="020F0502020204030203" pitchFamily="34" charset="0"/>
              </a:rPr>
              <a:t>At the end of the Induction you will be asked to complete </a:t>
            </a:r>
          </a:p>
          <a:p>
            <a:pPr algn="ctr"/>
            <a:r>
              <a:rPr lang="en-GB" altLang="en-US" sz="2000" dirty="0">
                <a:solidFill>
                  <a:srgbClr val="DB343E"/>
                </a:solidFill>
                <a:latin typeface="Lato Heavy" panose="020F0502020204030203" pitchFamily="34" charset="0"/>
                <a:ea typeface="Lato Heavy" panose="020F0502020204030203" pitchFamily="34" charset="0"/>
                <a:cs typeface="Lato Heavy" panose="020F0502020204030203" pitchFamily="34" charset="0"/>
              </a:rPr>
              <a:t>a questionnaire to demonstrate your understanding.</a:t>
            </a:r>
          </a:p>
          <a:p>
            <a:endParaRPr lang="en-GB" dirty="0">
              <a:solidFill>
                <a:srgbClr val="DB343E"/>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1652334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403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6" y="883856"/>
            <a:ext cx="8839200" cy="1174681"/>
          </a:xfrm>
          <a:prstGeom prst="rect">
            <a:avLst/>
          </a:prstGeom>
          <a:noFill/>
        </p:spPr>
        <p:txBody>
          <a:bodyPr wrap="square" rtlCol="0">
            <a:spAutoFit/>
          </a:bodyPr>
          <a:lstStyle/>
          <a:p>
            <a:pPr algn="ctr">
              <a:lnSpc>
                <a:spcPct val="150000"/>
              </a:lnSpc>
              <a:buFontTx/>
              <a:buNone/>
            </a:pPr>
            <a:r>
              <a:rPr lang="en-GB" altLang="en-US" sz="54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PROJECT OVERVIEW</a:t>
            </a:r>
          </a:p>
        </p:txBody>
      </p:sp>
      <p:sp>
        <p:nvSpPr>
          <p:cNvPr id="8" name="TextBox 7">
            <a:extLst>
              <a:ext uri="{FF2B5EF4-FFF2-40B4-BE49-F238E27FC236}">
                <a16:creationId xmlns:a16="http://schemas.microsoft.com/office/drawing/2014/main" id="{ED4CA3C8-2E15-420F-B400-196E1EFD5E2B}"/>
              </a:ext>
            </a:extLst>
          </p:cNvPr>
          <p:cNvSpPr txBox="1">
            <a:spLocks noChangeArrowheads="1"/>
          </p:cNvSpPr>
          <p:nvPr/>
        </p:nvSpPr>
        <p:spPr bwMode="auto">
          <a:xfrm>
            <a:off x="740713" y="3356388"/>
            <a:ext cx="882798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1" i="0" u="none" strike="noStrike" kern="0" cap="none" spc="0" normalizeH="0" baseline="0" noProof="0" dirty="0">
                <a:ln>
                  <a:noFill/>
                </a:ln>
                <a:solidFill>
                  <a:srgbClr val="000000"/>
                </a:solidFill>
                <a:effectLst/>
                <a:uLnTx/>
                <a:uFillTx/>
                <a:latin typeface="Lato" panose="020F0502020204030203" pitchFamily="34" charset="0"/>
              </a:rPr>
              <a:t>OVERVIEW OF WORKS FOR THIS PROJECT</a:t>
            </a:r>
          </a:p>
          <a:p>
            <a:pPr marL="0" marR="0" lvl="0" indent="0" algn="ctr" defTabSz="914400" eaLnBrk="1" fontAlgn="base" latinLnBrk="0" hangingPunct="1">
              <a:lnSpc>
                <a:spcPct val="100000"/>
              </a:lnSpc>
              <a:spcBef>
                <a:spcPct val="0"/>
              </a:spcBef>
              <a:spcAft>
                <a:spcPct val="0"/>
              </a:spcAft>
              <a:buClrTx/>
              <a:buSzTx/>
              <a:buFontTx/>
              <a:buNone/>
              <a:tabLst/>
              <a:defRPr/>
            </a:pPr>
            <a:r>
              <a:rPr lang="en-GB" altLang="en-US" sz="2000" b="1" kern="0" dirty="0">
                <a:solidFill>
                  <a:srgbClr val="000000"/>
                </a:solidFill>
                <a:latin typeface="Lato" panose="020F0502020204030203" pitchFamily="34" charset="0"/>
              </a:rPr>
              <a:t>Repairs to terrazzo flooring</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1" i="0" u="none" strike="noStrike" kern="0" cap="none" spc="0" normalizeH="0" baseline="0" noProof="0" dirty="0">
                <a:ln>
                  <a:noFill/>
                </a:ln>
                <a:solidFill>
                  <a:srgbClr val="000000"/>
                </a:solidFill>
                <a:effectLst/>
                <a:uLnTx/>
                <a:uFillTx/>
                <a:latin typeface="Lato" panose="020F0502020204030203" pitchFamily="34" charset="0"/>
              </a:rPr>
              <a:t>Repairs to BOH warehouse flooring</a:t>
            </a:r>
          </a:p>
          <a:p>
            <a:pPr marL="0" marR="0" lvl="0" indent="0" algn="ctr" defTabSz="914400" eaLnBrk="1" fontAlgn="base" latinLnBrk="0" hangingPunct="1">
              <a:lnSpc>
                <a:spcPct val="100000"/>
              </a:lnSpc>
              <a:spcBef>
                <a:spcPct val="0"/>
              </a:spcBef>
              <a:spcAft>
                <a:spcPct val="0"/>
              </a:spcAft>
              <a:buClrTx/>
              <a:buSzTx/>
              <a:buFontTx/>
              <a:buNone/>
              <a:tabLst/>
              <a:defRPr/>
            </a:pPr>
            <a:r>
              <a:rPr lang="en-GB" altLang="en-US" sz="2000" b="1" kern="0" dirty="0">
                <a:solidFill>
                  <a:srgbClr val="000000"/>
                </a:solidFill>
                <a:latin typeface="Lato" panose="020F0502020204030203" pitchFamily="34" charset="0"/>
              </a:rPr>
              <a:t>Refurbish colleague toilets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1" i="0" u="none" strike="noStrike" kern="0" cap="none" spc="0" normalizeH="0" baseline="0" noProof="0" dirty="0">
                <a:ln>
                  <a:noFill/>
                </a:ln>
                <a:solidFill>
                  <a:srgbClr val="000000"/>
                </a:solidFill>
                <a:effectLst/>
                <a:uLnTx/>
                <a:uFillTx/>
                <a:latin typeface="Lato" panose="020F0502020204030203" pitchFamily="34" charset="0"/>
              </a:rPr>
              <a:t>Decorations to BOH areas</a:t>
            </a:r>
          </a:p>
          <a:p>
            <a:pPr marL="0" marR="0" lvl="0" indent="0" algn="ctr" defTabSz="914400" eaLnBrk="1" fontAlgn="base" latinLnBrk="0" hangingPunct="1">
              <a:lnSpc>
                <a:spcPct val="100000"/>
              </a:lnSpc>
              <a:spcBef>
                <a:spcPct val="0"/>
              </a:spcBef>
              <a:spcAft>
                <a:spcPct val="0"/>
              </a:spcAft>
              <a:buClrTx/>
              <a:buSzTx/>
              <a:buFontTx/>
              <a:buNone/>
              <a:tabLst/>
              <a:defRPr/>
            </a:pPr>
            <a:r>
              <a:rPr lang="en-GB" altLang="en-US" sz="2000" b="1" kern="0" dirty="0">
                <a:solidFill>
                  <a:srgbClr val="000000"/>
                </a:solidFill>
                <a:latin typeface="Lato" panose="020F0502020204030203" pitchFamily="34" charset="0"/>
              </a:rPr>
              <a:t>New floor to Colleague room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1" i="0" u="none" strike="noStrike" kern="0" cap="none" spc="0" normalizeH="0" baseline="0" noProof="0" dirty="0">
                <a:ln>
                  <a:noFill/>
                </a:ln>
                <a:solidFill>
                  <a:srgbClr val="000000"/>
                </a:solidFill>
                <a:effectLst/>
                <a:uLnTx/>
                <a:uFillTx/>
                <a:latin typeface="Lato" panose="020F0502020204030203" pitchFamily="34" charset="0"/>
              </a:rPr>
              <a:t>Review horticulture externally</a:t>
            </a:r>
          </a:p>
          <a:p>
            <a:pPr marL="0" marR="0" lvl="0" indent="0" algn="ctr" defTabSz="914400" eaLnBrk="1" fontAlgn="base" latinLnBrk="0" hangingPunct="1">
              <a:lnSpc>
                <a:spcPct val="100000"/>
              </a:lnSpc>
              <a:spcBef>
                <a:spcPct val="0"/>
              </a:spcBef>
              <a:spcAft>
                <a:spcPct val="0"/>
              </a:spcAft>
              <a:buClrTx/>
              <a:buSzTx/>
              <a:buFontTx/>
              <a:buNone/>
              <a:tabLst/>
              <a:defRPr/>
            </a:pPr>
            <a:r>
              <a:rPr lang="en-GB" altLang="en-US" sz="2000" b="1" kern="0" dirty="0">
                <a:solidFill>
                  <a:srgbClr val="000000"/>
                </a:solidFill>
                <a:latin typeface="Lato" panose="020F0502020204030203" pitchFamily="34" charset="0"/>
              </a:rPr>
              <a:t>New tobacco kiosk</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1" i="0" u="none" strike="noStrike" kern="0" cap="none" spc="0" normalizeH="0" baseline="0" noProof="0" dirty="0">
                <a:ln>
                  <a:noFill/>
                </a:ln>
                <a:solidFill>
                  <a:srgbClr val="000000"/>
                </a:solidFill>
                <a:effectLst/>
                <a:uLnTx/>
                <a:uFillTx/>
                <a:latin typeface="Lato" panose="020F0502020204030203" pitchFamily="34" charset="0"/>
              </a:rPr>
              <a:t>Refurbish Checkouts</a:t>
            </a:r>
          </a:p>
          <a:p>
            <a:pPr marL="0" marR="0" lvl="0" indent="0" algn="ctr" defTabSz="914400" eaLnBrk="1" fontAlgn="base" latinLnBrk="0" hangingPunct="1">
              <a:lnSpc>
                <a:spcPct val="100000"/>
              </a:lnSpc>
              <a:spcBef>
                <a:spcPct val="0"/>
              </a:spcBef>
              <a:spcAft>
                <a:spcPct val="0"/>
              </a:spcAft>
              <a:buClrTx/>
              <a:buSzTx/>
              <a:buFontTx/>
              <a:buNone/>
              <a:tabLst/>
              <a:defRPr/>
            </a:pPr>
            <a:r>
              <a:rPr lang="en-GB" altLang="en-US" sz="2000" b="1" kern="0" dirty="0">
                <a:solidFill>
                  <a:srgbClr val="000000"/>
                </a:solidFill>
                <a:latin typeface="Lato" panose="020F0502020204030203" pitchFamily="34" charset="0"/>
              </a:rPr>
              <a:t>Refurbish chillers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000" b="1" i="0" u="none" strike="noStrike" kern="0" cap="none" spc="0" normalizeH="0" baseline="0" noProof="0" dirty="0">
                <a:ln>
                  <a:noFill/>
                </a:ln>
                <a:solidFill>
                  <a:srgbClr val="000000"/>
                </a:solidFill>
                <a:effectLst/>
                <a:uLnTx/>
                <a:uFillTx/>
                <a:latin typeface="Lato" panose="020F0502020204030203" pitchFamily="34" charset="0"/>
              </a:rPr>
              <a:t>Additional shelving</a:t>
            </a:r>
          </a:p>
        </p:txBody>
      </p:sp>
      <p:sp>
        <p:nvSpPr>
          <p:cNvPr id="2" name="TextBox 1">
            <a:extLst>
              <a:ext uri="{FF2B5EF4-FFF2-40B4-BE49-F238E27FC236}">
                <a16:creationId xmlns:a16="http://schemas.microsoft.com/office/drawing/2014/main" id="{532E5E8E-4C6F-48CE-82D9-F98595C88A2C}"/>
              </a:ext>
            </a:extLst>
          </p:cNvPr>
          <p:cNvSpPr txBox="1"/>
          <p:nvPr/>
        </p:nvSpPr>
        <p:spPr>
          <a:xfrm>
            <a:off x="1057835" y="11564471"/>
            <a:ext cx="8548076" cy="923330"/>
          </a:xfrm>
          <a:prstGeom prst="rect">
            <a:avLst/>
          </a:prstGeom>
          <a:noFill/>
        </p:spPr>
        <p:txBody>
          <a:bodyPr wrap="square" rtlCol="0">
            <a:spAutoFit/>
          </a:bodyPr>
          <a:lstStyle/>
          <a:p>
            <a:pPr algn="ctr"/>
            <a:r>
              <a:rPr lang="en-GB" altLang="en-US" dirty="0">
                <a:solidFill>
                  <a:srgbClr val="DB343E"/>
                </a:solidFill>
                <a:latin typeface="Lato Heavy" panose="020F0502020204030203" pitchFamily="34" charset="0"/>
                <a:ea typeface="Lato Heavy" panose="020F0502020204030203" pitchFamily="34" charset="0"/>
                <a:cs typeface="Lato Heavy" panose="020F0502020204030203" pitchFamily="34" charset="0"/>
              </a:rPr>
              <a:t>At the end of the Induction you will be asked to complete a questionnaire to demonstrate your understanding.</a:t>
            </a:r>
          </a:p>
          <a:p>
            <a:endParaRPr lang="en-GB" dirty="0">
              <a:solidFill>
                <a:srgbClr val="DB343E"/>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7" name="TextBox 3">
            <a:extLst>
              <a:ext uri="{FF2B5EF4-FFF2-40B4-BE49-F238E27FC236}">
                <a16:creationId xmlns:a16="http://schemas.microsoft.com/office/drawing/2014/main" id="{B57D52FA-280E-4BBC-B96A-48058D201BB4}"/>
              </a:ext>
            </a:extLst>
          </p:cNvPr>
          <p:cNvSpPr txBox="1">
            <a:spLocks noChangeArrowheads="1"/>
          </p:cNvSpPr>
          <p:nvPr/>
        </p:nvSpPr>
        <p:spPr bwMode="auto">
          <a:xfrm>
            <a:off x="3067683" y="360636"/>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SITE SPECIFIC TOPICS</a:t>
            </a:r>
          </a:p>
        </p:txBody>
      </p:sp>
    </p:spTree>
    <p:extLst>
      <p:ext uri="{BB962C8B-B14F-4D97-AF65-F5344CB8AC3E}">
        <p14:creationId xmlns:p14="http://schemas.microsoft.com/office/powerpoint/2010/main" val="4277919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35106" y="694665"/>
            <a:ext cx="8839200" cy="1054456"/>
          </a:xfrm>
          <a:prstGeom prst="rect">
            <a:avLst/>
          </a:prstGeom>
          <a:noFill/>
        </p:spPr>
        <p:txBody>
          <a:bodyPr wrap="square" rtlCol="0">
            <a:spAutoFit/>
          </a:bodyPr>
          <a:lstStyle/>
          <a:p>
            <a:pPr algn="ctr">
              <a:lnSpc>
                <a:spcPct val="150000"/>
              </a:lnSpc>
              <a:buFontTx/>
              <a:buNone/>
            </a:pPr>
            <a:r>
              <a:rPr lang="en-GB" altLang="en-US" sz="48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SITE MANAGEMENT TEAM</a:t>
            </a:r>
          </a:p>
        </p:txBody>
      </p:sp>
      <p:sp>
        <p:nvSpPr>
          <p:cNvPr id="8" name="TextBox 7">
            <a:extLst>
              <a:ext uri="{FF2B5EF4-FFF2-40B4-BE49-F238E27FC236}">
                <a16:creationId xmlns:a16="http://schemas.microsoft.com/office/drawing/2014/main" id="{ED4CA3C8-2E15-420F-B400-196E1EFD5E2B}"/>
              </a:ext>
            </a:extLst>
          </p:cNvPr>
          <p:cNvSpPr txBox="1">
            <a:spLocks noChangeArrowheads="1"/>
          </p:cNvSpPr>
          <p:nvPr/>
        </p:nvSpPr>
        <p:spPr bwMode="auto">
          <a:xfrm>
            <a:off x="777927" y="3215642"/>
            <a:ext cx="1965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en-GB" altLang="en-US" sz="2000" kern="0" dirty="0">
                <a:solidFill>
                  <a:srgbClr val="000000"/>
                </a:solidFill>
                <a:latin typeface="Lato Heavy" panose="020F0502020204030203" pitchFamily="34" charset="0"/>
                <a:ea typeface="Lato Heavy" panose="020F0502020204030203" pitchFamily="34" charset="0"/>
                <a:cs typeface="Lato Heavy" panose="020F0502020204030203" pitchFamily="34" charset="0"/>
              </a:rPr>
              <a:t>Neil Fryatt</a:t>
            </a:r>
            <a:endParaRPr kumimoji="0" lang="en-GB" altLang="en-US" sz="2000" b="0" i="0" u="none" strike="noStrike" kern="0" cap="none"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p:txBody>
      </p:sp>
      <p:sp>
        <p:nvSpPr>
          <p:cNvPr id="2" name="TextBox 1">
            <a:extLst>
              <a:ext uri="{FF2B5EF4-FFF2-40B4-BE49-F238E27FC236}">
                <a16:creationId xmlns:a16="http://schemas.microsoft.com/office/drawing/2014/main" id="{532E5E8E-4C6F-48CE-82D9-F98595C88A2C}"/>
              </a:ext>
            </a:extLst>
          </p:cNvPr>
          <p:cNvSpPr txBox="1"/>
          <p:nvPr/>
        </p:nvSpPr>
        <p:spPr>
          <a:xfrm>
            <a:off x="1057835" y="11263906"/>
            <a:ext cx="8548076" cy="646331"/>
          </a:xfrm>
          <a:prstGeom prst="rect">
            <a:avLst/>
          </a:prstGeom>
          <a:noFill/>
        </p:spPr>
        <p:txBody>
          <a:bodyPr wrap="square" rtlCol="0">
            <a:spAutoFit/>
          </a:bodyPr>
          <a:lstStyle/>
          <a:p>
            <a:r>
              <a:rPr lang="en-GB" altLang="en-US" dirty="0">
                <a:solidFill>
                  <a:srgbClr val="DB343E"/>
                </a:solidFill>
                <a:latin typeface="Lato Heavy" panose="020F0502020204030203" pitchFamily="34" charset="0"/>
                <a:ea typeface="Lato Heavy" panose="020F0502020204030203" pitchFamily="34" charset="0"/>
                <a:cs typeface="Lato Heavy" panose="020F0502020204030203" pitchFamily="34" charset="0"/>
              </a:rPr>
              <a:t>The First Aid point is located in the Site Manager’s office</a:t>
            </a:r>
          </a:p>
          <a:p>
            <a:endParaRPr lang="en-GB" dirty="0">
              <a:solidFill>
                <a:srgbClr val="DB343E"/>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7" name="TextBox 6">
            <a:extLst>
              <a:ext uri="{FF2B5EF4-FFF2-40B4-BE49-F238E27FC236}">
                <a16:creationId xmlns:a16="http://schemas.microsoft.com/office/drawing/2014/main" id="{8248535E-A2FD-4A25-9DC0-544D248F795D}"/>
              </a:ext>
            </a:extLst>
          </p:cNvPr>
          <p:cNvSpPr txBox="1">
            <a:spLocks noChangeArrowheads="1"/>
          </p:cNvSpPr>
          <p:nvPr/>
        </p:nvSpPr>
        <p:spPr bwMode="auto">
          <a:xfrm>
            <a:off x="777926" y="3751022"/>
            <a:ext cx="46546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2000" b="0" i="0" u="none" strike="noStrike" kern="0" cap="none" spc="0" normalizeH="0" baseline="0" noProof="0" dirty="0">
                <a:ln>
                  <a:noFill/>
                </a:ln>
                <a:solidFill>
                  <a:srgbClr val="445159"/>
                </a:solidFill>
                <a:effectLst/>
                <a:uLnTx/>
                <a:uFillTx/>
                <a:latin typeface="Lato" panose="020F0502020204030203" pitchFamily="34" charset="0"/>
              </a:rPr>
              <a:t>PROJECT MANAGER</a:t>
            </a:r>
          </a:p>
          <a:p>
            <a:pPr marL="0" marR="0" lvl="0" indent="0" defTabSz="914400" eaLnBrk="1" fontAlgn="base" latinLnBrk="0" hangingPunct="1">
              <a:lnSpc>
                <a:spcPct val="100000"/>
              </a:lnSpc>
              <a:spcBef>
                <a:spcPct val="0"/>
              </a:spcBef>
              <a:spcAft>
                <a:spcPct val="0"/>
              </a:spcAft>
              <a:buClrTx/>
              <a:buSzTx/>
              <a:buFontTx/>
              <a:buNone/>
              <a:tabLst/>
              <a:defRPr/>
            </a:pPr>
            <a:r>
              <a:rPr lang="en-GB" altLang="en-US" sz="2000" kern="0" dirty="0">
                <a:solidFill>
                  <a:srgbClr val="445159"/>
                </a:solidFill>
                <a:latin typeface="Lato" panose="020F0502020204030203" pitchFamily="34" charset="0"/>
              </a:rPr>
              <a:t>LOCATED REMOTE WORKING</a:t>
            </a:r>
            <a:endParaRPr kumimoji="0" lang="en-GB" altLang="en-US" sz="2000" b="0" i="0" u="none" strike="noStrike" kern="0" cap="none" spc="0" normalizeH="0" baseline="0" noProof="0" dirty="0">
              <a:ln>
                <a:noFill/>
              </a:ln>
              <a:solidFill>
                <a:srgbClr val="445159"/>
              </a:solidFill>
              <a:effectLst/>
              <a:uLnTx/>
              <a:uFillTx/>
              <a:latin typeface="Lato" panose="020F0502020204030203" pitchFamily="34" charset="0"/>
            </a:endParaRPr>
          </a:p>
        </p:txBody>
      </p:sp>
      <p:sp>
        <p:nvSpPr>
          <p:cNvPr id="10" name="TextBox 9">
            <a:extLst>
              <a:ext uri="{FF2B5EF4-FFF2-40B4-BE49-F238E27FC236}">
                <a16:creationId xmlns:a16="http://schemas.microsoft.com/office/drawing/2014/main" id="{9E07F0CB-932C-4AC4-A5E1-FECC6FE1B17E}"/>
              </a:ext>
            </a:extLst>
          </p:cNvPr>
          <p:cNvSpPr txBox="1">
            <a:spLocks noChangeArrowheads="1"/>
          </p:cNvSpPr>
          <p:nvPr/>
        </p:nvSpPr>
        <p:spPr bwMode="auto">
          <a:xfrm>
            <a:off x="777927" y="5819963"/>
            <a:ext cx="465468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2000" b="0" i="0" u="none" strike="noStrike" kern="0" cap="none" spc="0" normalizeH="0" baseline="0" noProof="0" dirty="0">
                <a:ln>
                  <a:noFill/>
                </a:ln>
                <a:solidFill>
                  <a:srgbClr val="445159"/>
                </a:solidFill>
                <a:effectLst/>
                <a:uLnTx/>
                <a:uFillTx/>
                <a:latin typeface="Lato" panose="020F0502020204030203" pitchFamily="34" charset="0"/>
              </a:rPr>
              <a:t>SITE MANAGER</a:t>
            </a:r>
          </a:p>
          <a:p>
            <a:pPr marL="0" marR="0" lvl="0" indent="0" defTabSz="914400" eaLnBrk="1" fontAlgn="base" latinLnBrk="0" hangingPunct="1">
              <a:lnSpc>
                <a:spcPct val="100000"/>
              </a:lnSpc>
              <a:spcBef>
                <a:spcPct val="0"/>
              </a:spcBef>
              <a:spcAft>
                <a:spcPct val="0"/>
              </a:spcAft>
              <a:buClrTx/>
              <a:buSzTx/>
              <a:buFontTx/>
              <a:buNone/>
              <a:tabLst/>
              <a:defRPr/>
            </a:pPr>
            <a:r>
              <a:rPr kumimoji="0" lang="en-GB" altLang="en-US" sz="2000" b="0" i="0" u="none" strike="noStrike" kern="0" cap="none" spc="0" normalizeH="0" baseline="0" noProof="0" dirty="0">
                <a:ln>
                  <a:noFill/>
                </a:ln>
                <a:solidFill>
                  <a:srgbClr val="445159"/>
                </a:solidFill>
                <a:effectLst/>
                <a:uLnTx/>
                <a:uFillTx/>
                <a:latin typeface="Lato" panose="020F0502020204030203" pitchFamily="34" charset="0"/>
              </a:rPr>
              <a:t>David Wright – Days</a:t>
            </a:r>
          </a:p>
          <a:p>
            <a:pPr marL="0" marR="0" lvl="0" indent="0" defTabSz="914400" eaLnBrk="1" fontAlgn="base" latinLnBrk="0" hangingPunct="1">
              <a:lnSpc>
                <a:spcPct val="100000"/>
              </a:lnSpc>
              <a:spcBef>
                <a:spcPct val="0"/>
              </a:spcBef>
              <a:spcAft>
                <a:spcPct val="0"/>
              </a:spcAft>
              <a:buClrTx/>
              <a:buSzTx/>
              <a:buFontTx/>
              <a:buNone/>
              <a:tabLst/>
              <a:defRPr/>
            </a:pPr>
            <a:r>
              <a:rPr lang="en-GB" altLang="en-US" sz="2000" kern="0" dirty="0">
                <a:solidFill>
                  <a:srgbClr val="445159"/>
                </a:solidFill>
                <a:latin typeface="Lato" panose="020F0502020204030203" pitchFamily="34" charset="0"/>
              </a:rPr>
              <a:t>Kizzy - Nights</a:t>
            </a:r>
            <a:endParaRPr kumimoji="0" lang="en-GB" altLang="en-US" sz="2000" b="0" i="0" u="none" strike="noStrike" kern="0" cap="none" spc="0" normalizeH="0" baseline="0" noProof="0" dirty="0">
              <a:ln>
                <a:noFill/>
              </a:ln>
              <a:solidFill>
                <a:srgbClr val="445159"/>
              </a:solidFill>
              <a:effectLst/>
              <a:uLnTx/>
              <a:uFillTx/>
              <a:latin typeface="Lato" panose="020F0502020204030203" pitchFamily="34" charset="0"/>
            </a:endParaRPr>
          </a:p>
        </p:txBody>
      </p:sp>
      <p:pic>
        <p:nvPicPr>
          <p:cNvPr id="13" name="Picture 32" descr="425px-Sign_first_aid_svg">
            <a:extLst>
              <a:ext uri="{FF2B5EF4-FFF2-40B4-BE49-F238E27FC236}">
                <a16:creationId xmlns:a16="http://schemas.microsoft.com/office/drawing/2014/main" id="{B1B71CD7-FA8B-4E22-B3DD-68154112C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1452" y="3186616"/>
            <a:ext cx="1231169" cy="144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silhouette_head_001">
            <a:extLst>
              <a:ext uri="{FF2B5EF4-FFF2-40B4-BE49-F238E27FC236}">
                <a16:creationId xmlns:a16="http://schemas.microsoft.com/office/drawing/2014/main" id="{8A25C5D6-11D1-417B-B920-79EA73DE10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7082" y="3181033"/>
            <a:ext cx="1368954" cy="143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3" descr="silhouette_head_001">
            <a:extLst>
              <a:ext uri="{FF2B5EF4-FFF2-40B4-BE49-F238E27FC236}">
                <a16:creationId xmlns:a16="http://schemas.microsoft.com/office/drawing/2014/main" id="{85B0CBDA-412D-4CE8-87D7-CB1D8E5234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7082" y="5235360"/>
            <a:ext cx="1368953" cy="143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8" descr="Wrong Cross Clip Art">
            <a:extLst>
              <a:ext uri="{FF2B5EF4-FFF2-40B4-BE49-F238E27FC236}">
                <a16:creationId xmlns:a16="http://schemas.microsoft.com/office/drawing/2014/main" id="{8B4C8262-08C7-4D34-BEA8-160584E723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8005" y="5340408"/>
            <a:ext cx="1077830" cy="1206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5" descr="425px-Sign_first_aid_svg">
            <a:extLst>
              <a:ext uri="{FF2B5EF4-FFF2-40B4-BE49-F238E27FC236}">
                <a16:creationId xmlns:a16="http://schemas.microsoft.com/office/drawing/2014/main" id="{9D66F87B-2C83-4575-AEE1-EEFBE8EBE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666" y="10508407"/>
            <a:ext cx="1231169" cy="144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
            <a:extLst>
              <a:ext uri="{FF2B5EF4-FFF2-40B4-BE49-F238E27FC236}">
                <a16:creationId xmlns:a16="http://schemas.microsoft.com/office/drawing/2014/main" id="{3C956D66-35C6-4F01-AA83-81FB99D878AC}"/>
              </a:ext>
            </a:extLst>
          </p:cNvPr>
          <p:cNvSpPr txBox="1">
            <a:spLocks noChangeArrowheads="1"/>
          </p:cNvSpPr>
          <p:nvPr/>
        </p:nvSpPr>
        <p:spPr bwMode="auto">
          <a:xfrm>
            <a:off x="3030470" y="282263"/>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SITE SPECIFIC TOPICS</a:t>
            </a:r>
          </a:p>
        </p:txBody>
      </p:sp>
      <p:pic>
        <p:nvPicPr>
          <p:cNvPr id="22" name="Picture 32" descr="425px-Sign_first_aid_svg">
            <a:extLst>
              <a:ext uri="{FF2B5EF4-FFF2-40B4-BE49-F238E27FC236}">
                <a16:creationId xmlns:a16="http://schemas.microsoft.com/office/drawing/2014/main" id="{3A74CBF9-C4DB-419A-A2F8-56C41ECE0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1452" y="5235360"/>
            <a:ext cx="1231169" cy="144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7037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72319" y="1161378"/>
            <a:ext cx="8839200" cy="1989904"/>
          </a:xfrm>
          <a:prstGeom prst="rect">
            <a:avLst/>
          </a:prstGeom>
          <a:noFill/>
        </p:spPr>
        <p:txBody>
          <a:bodyPr wrap="square" rtlCol="0">
            <a:spAutoFit/>
          </a:bodyPr>
          <a:lstStyle/>
          <a:p>
            <a:pPr algn="ctr">
              <a:lnSpc>
                <a:spcPct val="150000"/>
              </a:lnSpc>
              <a:buFontTx/>
              <a:buNone/>
            </a:pPr>
            <a:r>
              <a:rPr lang="en-GB" altLang="en-US" sz="44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SITE LAYOUT AND </a:t>
            </a:r>
          </a:p>
          <a:p>
            <a:pPr algn="ctr">
              <a:lnSpc>
                <a:spcPct val="150000"/>
              </a:lnSpc>
              <a:buFontTx/>
              <a:buNone/>
            </a:pPr>
            <a:r>
              <a:rPr lang="en-GB" altLang="en-US" sz="44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TRAFFIC MANAGEMENT PLAN</a:t>
            </a:r>
          </a:p>
        </p:txBody>
      </p:sp>
      <p:sp>
        <p:nvSpPr>
          <p:cNvPr id="21" name="TextBox 3">
            <a:extLst>
              <a:ext uri="{FF2B5EF4-FFF2-40B4-BE49-F238E27FC236}">
                <a16:creationId xmlns:a16="http://schemas.microsoft.com/office/drawing/2014/main" id="{D996BF1D-91C9-48E9-8988-E2DA487E37D4}"/>
              </a:ext>
            </a:extLst>
          </p:cNvPr>
          <p:cNvSpPr txBox="1">
            <a:spLocks noChangeArrowheads="1"/>
          </p:cNvSpPr>
          <p:nvPr/>
        </p:nvSpPr>
        <p:spPr bwMode="auto">
          <a:xfrm>
            <a:off x="3030470" y="46208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SITE SPECIFIC TOPICS</a:t>
            </a:r>
          </a:p>
        </p:txBody>
      </p:sp>
      <p:pic>
        <p:nvPicPr>
          <p:cNvPr id="3" name="Picture 2" descr="Diagram, schematic&#10;&#10;Description automatically generated">
            <a:extLst>
              <a:ext uri="{FF2B5EF4-FFF2-40B4-BE49-F238E27FC236}">
                <a16:creationId xmlns:a16="http://schemas.microsoft.com/office/drawing/2014/main" id="{07AEB8E3-252C-4367-BD60-391BC17ADC99}"/>
              </a:ext>
            </a:extLst>
          </p:cNvPr>
          <p:cNvPicPr>
            <a:picLocks noChangeAspect="1"/>
          </p:cNvPicPr>
          <p:nvPr/>
        </p:nvPicPr>
        <p:blipFill>
          <a:blip r:embed="rId2"/>
          <a:stretch>
            <a:fillRect/>
          </a:stretch>
        </p:blipFill>
        <p:spPr>
          <a:xfrm>
            <a:off x="0" y="4187883"/>
            <a:ext cx="10383838" cy="5468821"/>
          </a:xfrm>
          <a:prstGeom prst="rect">
            <a:avLst/>
          </a:prstGeom>
        </p:spPr>
      </p:pic>
    </p:spTree>
    <p:extLst>
      <p:ext uri="{BB962C8B-B14F-4D97-AF65-F5344CB8AC3E}">
        <p14:creationId xmlns:p14="http://schemas.microsoft.com/office/powerpoint/2010/main" val="263496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772319" y="1161378"/>
            <a:ext cx="8839200" cy="1989904"/>
          </a:xfrm>
          <a:prstGeom prst="rect">
            <a:avLst/>
          </a:prstGeom>
          <a:noFill/>
        </p:spPr>
        <p:txBody>
          <a:bodyPr wrap="square" rtlCol="0">
            <a:spAutoFit/>
          </a:bodyPr>
          <a:lstStyle/>
          <a:p>
            <a:pPr algn="ctr">
              <a:lnSpc>
                <a:spcPct val="150000"/>
              </a:lnSpc>
              <a:buFontTx/>
              <a:buNone/>
            </a:pPr>
            <a:r>
              <a:rPr lang="en-GB" altLang="en-US" sz="44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SITE LAYOUT AND </a:t>
            </a:r>
          </a:p>
          <a:p>
            <a:pPr algn="ctr">
              <a:lnSpc>
                <a:spcPct val="150000"/>
              </a:lnSpc>
              <a:buFontTx/>
              <a:buNone/>
            </a:pPr>
            <a:r>
              <a:rPr lang="en-GB" altLang="en-US" sz="44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TRAFFIC MANAGEMENT PLAN</a:t>
            </a:r>
          </a:p>
        </p:txBody>
      </p:sp>
      <p:sp>
        <p:nvSpPr>
          <p:cNvPr id="21" name="TextBox 3">
            <a:extLst>
              <a:ext uri="{FF2B5EF4-FFF2-40B4-BE49-F238E27FC236}">
                <a16:creationId xmlns:a16="http://schemas.microsoft.com/office/drawing/2014/main" id="{D996BF1D-91C9-48E9-8988-E2DA487E37D4}"/>
              </a:ext>
            </a:extLst>
          </p:cNvPr>
          <p:cNvSpPr txBox="1">
            <a:spLocks noChangeArrowheads="1"/>
          </p:cNvSpPr>
          <p:nvPr/>
        </p:nvSpPr>
        <p:spPr bwMode="auto">
          <a:xfrm>
            <a:off x="3030470" y="462082"/>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SITE SPECIFIC TOPICS</a:t>
            </a:r>
          </a:p>
        </p:txBody>
      </p:sp>
      <p:sp>
        <p:nvSpPr>
          <p:cNvPr id="2" name="TextBox 1">
            <a:extLst>
              <a:ext uri="{FF2B5EF4-FFF2-40B4-BE49-F238E27FC236}">
                <a16:creationId xmlns:a16="http://schemas.microsoft.com/office/drawing/2014/main" id="{534D1599-7ACB-4B00-92A8-7F2471EB32DE}"/>
              </a:ext>
            </a:extLst>
          </p:cNvPr>
          <p:cNvSpPr txBox="1"/>
          <p:nvPr/>
        </p:nvSpPr>
        <p:spPr>
          <a:xfrm>
            <a:off x="2057400" y="4114800"/>
            <a:ext cx="6591300" cy="3046988"/>
          </a:xfrm>
          <a:prstGeom prst="rect">
            <a:avLst/>
          </a:prstGeom>
          <a:noFill/>
        </p:spPr>
        <p:txBody>
          <a:bodyPr wrap="square" rtlCol="0">
            <a:spAutoFit/>
          </a:bodyPr>
          <a:lstStyle/>
          <a:p>
            <a:r>
              <a:rPr lang="en-GB" sz="3200" dirty="0"/>
              <a:t>The site office will be located in a section of the car park clearly identified and segregated from customer traffic.</a:t>
            </a:r>
          </a:p>
          <a:p>
            <a:r>
              <a:rPr lang="en-GB" sz="3200" dirty="0"/>
              <a:t>Material storage and facilities will be within the compound area.</a:t>
            </a:r>
          </a:p>
        </p:txBody>
      </p:sp>
    </p:spTree>
    <p:extLst>
      <p:ext uri="{BB962C8B-B14F-4D97-AF65-F5344CB8AC3E}">
        <p14:creationId xmlns:p14="http://schemas.microsoft.com/office/powerpoint/2010/main" val="2923365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8796-F1DE-4A11-B806-89582581B17A}"/>
              </a:ext>
            </a:extLst>
          </p:cNvPr>
          <p:cNvSpPr txBox="1"/>
          <p:nvPr/>
        </p:nvSpPr>
        <p:spPr>
          <a:xfrm>
            <a:off x="809532" y="920977"/>
            <a:ext cx="8839200" cy="974241"/>
          </a:xfrm>
          <a:prstGeom prst="rect">
            <a:avLst/>
          </a:prstGeom>
          <a:noFill/>
        </p:spPr>
        <p:txBody>
          <a:bodyPr wrap="square" rtlCol="0">
            <a:spAutoFit/>
          </a:bodyPr>
          <a:lstStyle/>
          <a:p>
            <a:pPr algn="ctr">
              <a:lnSpc>
                <a:spcPct val="150000"/>
              </a:lnSpc>
              <a:buFontTx/>
              <a:buNone/>
            </a:pPr>
            <a:r>
              <a:rPr lang="en-GB" altLang="en-US" sz="4400" dirty="0">
                <a:solidFill>
                  <a:schemeClr val="bg1">
                    <a:lumMod val="50000"/>
                  </a:schemeClr>
                </a:solidFill>
                <a:latin typeface="Lato Heavy" panose="020F0502020204030203" pitchFamily="34" charset="0"/>
                <a:ea typeface="Lato Heavy" panose="020F0502020204030203" pitchFamily="34" charset="0"/>
                <a:cs typeface="Lato Heavy" panose="020F0502020204030203" pitchFamily="34" charset="0"/>
              </a:rPr>
              <a:t>SITE EMERGENCY PROCEDURES</a:t>
            </a:r>
          </a:p>
        </p:txBody>
      </p:sp>
      <p:sp>
        <p:nvSpPr>
          <p:cNvPr id="4" name="TextBox 3">
            <a:extLst>
              <a:ext uri="{FF2B5EF4-FFF2-40B4-BE49-F238E27FC236}">
                <a16:creationId xmlns:a16="http://schemas.microsoft.com/office/drawing/2014/main" id="{BCD27360-7559-4132-895F-232A89B7BE23}"/>
              </a:ext>
            </a:extLst>
          </p:cNvPr>
          <p:cNvSpPr txBox="1">
            <a:spLocks noChangeArrowheads="1"/>
          </p:cNvSpPr>
          <p:nvPr/>
        </p:nvSpPr>
        <p:spPr bwMode="auto">
          <a:xfrm>
            <a:off x="916574" y="2829553"/>
            <a:ext cx="68600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2400" b="1" i="0" u="none" strike="noStrike" kern="0" cap="none" spc="0" normalizeH="0" baseline="0" noProof="0" dirty="0">
                <a:ln>
                  <a:noFill/>
                </a:ln>
                <a:solidFill>
                  <a:srgbClr val="000000"/>
                </a:solidFill>
                <a:effectLst/>
                <a:uLnTx/>
                <a:uFillTx/>
                <a:latin typeface="Lato" panose="020F0502020204030203" pitchFamily="34" charset="0"/>
              </a:rPr>
              <a:t>FIRST AID</a:t>
            </a:r>
          </a:p>
        </p:txBody>
      </p:sp>
      <p:pic>
        <p:nvPicPr>
          <p:cNvPr id="5" name="Picture 35" descr="425px-Sign_first_aid_svg">
            <a:extLst>
              <a:ext uri="{FF2B5EF4-FFF2-40B4-BE49-F238E27FC236}">
                <a16:creationId xmlns:a16="http://schemas.microsoft.com/office/drawing/2014/main" id="{6735A9D8-97A3-4846-B241-ADBB73161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254" y="2511970"/>
            <a:ext cx="953263" cy="111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4">
            <a:extLst>
              <a:ext uri="{FF2B5EF4-FFF2-40B4-BE49-F238E27FC236}">
                <a16:creationId xmlns:a16="http://schemas.microsoft.com/office/drawing/2014/main" id="{62D92FB4-F28B-459D-A711-D1C564604BED}"/>
              </a:ext>
            </a:extLst>
          </p:cNvPr>
          <p:cNvSpPr txBox="1">
            <a:spLocks noChangeArrowheads="1"/>
          </p:cNvSpPr>
          <p:nvPr/>
        </p:nvSpPr>
        <p:spPr bwMode="auto">
          <a:xfrm>
            <a:off x="735106" y="4415447"/>
            <a:ext cx="3284537" cy="603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23" tIns="45712" rIns="91423" bIns="45712"/>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spcBef>
                <a:spcPct val="50000"/>
              </a:spcBef>
            </a:pPr>
            <a:r>
              <a:rPr lang="en-GB" altLang="en-US" sz="1800" dirty="0">
                <a:solidFill>
                  <a:srgbClr val="445159"/>
                </a:solidFill>
                <a:latin typeface="Lato" panose="020F0502020204030203" pitchFamily="34" charset="0"/>
              </a:rPr>
              <a:t>FIRST AID BOX – LOCATED:</a:t>
            </a:r>
          </a:p>
          <a:p>
            <a:pPr algn="ctr" eaLnBrk="1" hangingPunct="1">
              <a:spcBef>
                <a:spcPct val="50000"/>
              </a:spcBef>
            </a:pPr>
            <a:r>
              <a:rPr lang="en-GB" altLang="en-US" sz="1800" dirty="0">
                <a:solidFill>
                  <a:srgbClr val="DB343E"/>
                </a:solidFill>
                <a:latin typeface="Lato" panose="020F0502020204030203" pitchFamily="34" charset="0"/>
              </a:rPr>
              <a:t>SITE OFFICE</a:t>
            </a:r>
          </a:p>
          <a:p>
            <a:pPr algn="ctr" eaLnBrk="1" hangingPunct="1">
              <a:spcBef>
                <a:spcPct val="50000"/>
              </a:spcBef>
            </a:pPr>
            <a:r>
              <a:rPr lang="en-GB" altLang="en-US" sz="1800" dirty="0">
                <a:solidFill>
                  <a:srgbClr val="445159"/>
                </a:solidFill>
                <a:latin typeface="Lato" panose="020F0502020204030203" pitchFamily="34" charset="0"/>
              </a:rPr>
              <a:t>SITE FIRST AIDER(S)</a:t>
            </a:r>
          </a:p>
          <a:p>
            <a:pPr algn="ctr" eaLnBrk="1" hangingPunct="1">
              <a:spcBef>
                <a:spcPct val="50000"/>
              </a:spcBef>
            </a:pPr>
            <a:r>
              <a:rPr lang="en-GB" altLang="en-US" sz="1800" dirty="0">
                <a:solidFill>
                  <a:srgbClr val="445159"/>
                </a:solidFill>
                <a:latin typeface="Lato" panose="020F0502020204030203" pitchFamily="34" charset="0"/>
              </a:rPr>
              <a:t>Kizzy - Days</a:t>
            </a:r>
          </a:p>
          <a:p>
            <a:pPr algn="ctr" eaLnBrk="1" hangingPunct="1">
              <a:spcBef>
                <a:spcPct val="50000"/>
              </a:spcBef>
            </a:pPr>
            <a:r>
              <a:rPr lang="en-GB" altLang="en-US" sz="1800" dirty="0">
                <a:solidFill>
                  <a:srgbClr val="445159"/>
                </a:solidFill>
                <a:latin typeface="Lato" panose="020F0502020204030203" pitchFamily="34" charset="0"/>
              </a:rPr>
              <a:t>PERSON AUTHORISED TO CALL AMBULANCE</a:t>
            </a:r>
          </a:p>
          <a:p>
            <a:pPr algn="ctr" eaLnBrk="1" hangingPunct="1">
              <a:spcBef>
                <a:spcPct val="50000"/>
              </a:spcBef>
            </a:pPr>
            <a:r>
              <a:rPr lang="en-GB" altLang="en-US" sz="1800" dirty="0">
                <a:solidFill>
                  <a:srgbClr val="DB343E"/>
                </a:solidFill>
                <a:latin typeface="Lato" panose="020F0502020204030203" pitchFamily="34" charset="0"/>
              </a:rPr>
              <a:t>ALL PERSONS ON SITE</a:t>
            </a:r>
          </a:p>
          <a:p>
            <a:pPr algn="ctr" eaLnBrk="1" hangingPunct="1">
              <a:spcBef>
                <a:spcPct val="50000"/>
              </a:spcBef>
            </a:pPr>
            <a:r>
              <a:rPr lang="en-GB" altLang="en-US" sz="1800" dirty="0">
                <a:solidFill>
                  <a:srgbClr val="445159"/>
                </a:solidFill>
                <a:latin typeface="Lato" panose="020F0502020204030203" pitchFamily="34" charset="0"/>
              </a:rPr>
              <a:t>DIAL 999- ASK FOR AMBULANCE</a:t>
            </a:r>
          </a:p>
          <a:p>
            <a:pPr algn="ctr" eaLnBrk="1" hangingPunct="1">
              <a:spcBef>
                <a:spcPct val="50000"/>
              </a:spcBef>
            </a:pPr>
            <a:r>
              <a:rPr lang="en-GB" altLang="en-US" sz="1800" dirty="0">
                <a:solidFill>
                  <a:srgbClr val="445159"/>
                </a:solidFill>
                <a:latin typeface="Lato" panose="020F0502020204030203" pitchFamily="34" charset="0"/>
              </a:rPr>
              <a:t>Tesco Stores Ltd</a:t>
            </a:r>
          </a:p>
          <a:p>
            <a:pPr algn="ctr" eaLnBrk="1" hangingPunct="1">
              <a:spcBef>
                <a:spcPct val="50000"/>
              </a:spcBef>
            </a:pPr>
            <a:r>
              <a:rPr lang="en-GB" altLang="en-US" sz="1800" dirty="0">
                <a:solidFill>
                  <a:srgbClr val="445159"/>
                </a:solidFill>
                <a:latin typeface="Lato" panose="020F0502020204030203" pitchFamily="34" charset="0"/>
              </a:rPr>
              <a:t>London Rd Brandon</a:t>
            </a:r>
          </a:p>
          <a:p>
            <a:pPr algn="ctr" eaLnBrk="1" hangingPunct="1">
              <a:spcBef>
                <a:spcPct val="50000"/>
              </a:spcBef>
            </a:pPr>
            <a:r>
              <a:rPr lang="en-GB" altLang="en-US" sz="1800" dirty="0">
                <a:solidFill>
                  <a:srgbClr val="445159"/>
                </a:solidFill>
                <a:latin typeface="Lato" panose="020F0502020204030203" pitchFamily="34" charset="0"/>
              </a:rPr>
              <a:t>IP27 0ER</a:t>
            </a:r>
          </a:p>
          <a:p>
            <a:pPr algn="ctr" eaLnBrk="1" hangingPunct="1">
              <a:spcBef>
                <a:spcPct val="50000"/>
              </a:spcBef>
            </a:pPr>
            <a:r>
              <a:rPr lang="en-GB" altLang="en-US" sz="1800" dirty="0">
                <a:solidFill>
                  <a:srgbClr val="445159"/>
                </a:solidFill>
                <a:latin typeface="Lato" panose="020F0502020204030203" pitchFamily="34" charset="0"/>
              </a:rPr>
              <a:t>IVE DETAILS OF INJURY</a:t>
            </a:r>
          </a:p>
          <a:p>
            <a:pPr algn="ctr" eaLnBrk="1" hangingPunct="1">
              <a:spcBef>
                <a:spcPct val="50000"/>
              </a:spcBef>
            </a:pPr>
            <a:r>
              <a:rPr lang="en-GB" altLang="en-US" sz="1800" dirty="0">
                <a:solidFill>
                  <a:srgbClr val="445159"/>
                </a:solidFill>
                <a:latin typeface="Lato" panose="020F0502020204030203" pitchFamily="34" charset="0"/>
              </a:rPr>
              <a:t>STAY WITH THE CASUALTY UNTIL HELP ARRIVES</a:t>
            </a:r>
          </a:p>
          <a:p>
            <a:pPr algn="ctr" eaLnBrk="1" hangingPunct="1">
              <a:lnSpc>
                <a:spcPct val="150000"/>
              </a:lnSpc>
              <a:spcBef>
                <a:spcPct val="50000"/>
              </a:spcBef>
            </a:pPr>
            <a:endParaRPr lang="en-GB" altLang="en-US" sz="1800" dirty="0">
              <a:solidFill>
                <a:srgbClr val="445159"/>
              </a:solidFill>
              <a:latin typeface="Lato" panose="020F0502020204030203" pitchFamily="34" charset="0"/>
            </a:endParaRPr>
          </a:p>
        </p:txBody>
      </p:sp>
      <p:sp>
        <p:nvSpPr>
          <p:cNvPr id="8" name="Text Box 14">
            <a:extLst>
              <a:ext uri="{FF2B5EF4-FFF2-40B4-BE49-F238E27FC236}">
                <a16:creationId xmlns:a16="http://schemas.microsoft.com/office/drawing/2014/main" id="{1A19FE09-4612-42EC-A23A-DA6D13761262}"/>
              </a:ext>
            </a:extLst>
          </p:cNvPr>
          <p:cNvSpPr txBox="1">
            <a:spLocks noChangeArrowheads="1"/>
          </p:cNvSpPr>
          <p:nvPr/>
        </p:nvSpPr>
        <p:spPr bwMode="auto">
          <a:xfrm>
            <a:off x="4346576" y="4204288"/>
            <a:ext cx="5302156" cy="566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3" tIns="45712" rIns="91423" bIns="45712"/>
          <a:lstStyle>
            <a:lvl1pPr marL="342900" indent="-342900"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eaLnBrk="1" hangingPunct="1">
              <a:lnSpc>
                <a:spcPct val="200000"/>
              </a:lnSpc>
              <a:spcBef>
                <a:spcPct val="50000"/>
              </a:spcBef>
              <a:buFont typeface="Arial" charset="0"/>
              <a:buAutoNum type="arabicPeriod"/>
            </a:pPr>
            <a:r>
              <a:rPr lang="en-GB" altLang="en-US" sz="2000" b="1" dirty="0">
                <a:solidFill>
                  <a:schemeClr val="bg1">
                    <a:lumMod val="50000"/>
                  </a:schemeClr>
                </a:solidFill>
                <a:latin typeface="Lato" panose="020F0502020204030203" pitchFamily="34" charset="0"/>
              </a:rPr>
              <a:t>CONTACT THE NEAREST FIRST AIDER</a:t>
            </a:r>
          </a:p>
          <a:p>
            <a:pPr eaLnBrk="1" hangingPunct="1">
              <a:lnSpc>
                <a:spcPct val="200000"/>
              </a:lnSpc>
              <a:spcBef>
                <a:spcPct val="50000"/>
              </a:spcBef>
              <a:buFont typeface="Arial" charset="0"/>
              <a:buAutoNum type="arabicPeriod"/>
            </a:pPr>
            <a:r>
              <a:rPr lang="en-GB" altLang="en-US" sz="2000" b="1" dirty="0">
                <a:solidFill>
                  <a:schemeClr val="bg1">
                    <a:lumMod val="50000"/>
                  </a:schemeClr>
                </a:solidFill>
                <a:latin typeface="Lato" panose="020F0502020204030203" pitchFamily="34" charset="0"/>
              </a:rPr>
              <a:t>TREAT INJURY USING FIRST AID KIT OR CALL AMBULANCE</a:t>
            </a:r>
          </a:p>
          <a:p>
            <a:pPr eaLnBrk="1" hangingPunct="1">
              <a:lnSpc>
                <a:spcPct val="200000"/>
              </a:lnSpc>
              <a:spcBef>
                <a:spcPct val="50000"/>
              </a:spcBef>
              <a:buFont typeface="Arial" charset="0"/>
              <a:buAutoNum type="arabicPeriod"/>
            </a:pPr>
            <a:r>
              <a:rPr lang="en-GB" altLang="en-US" sz="2000" b="1" dirty="0">
                <a:solidFill>
                  <a:schemeClr val="bg1">
                    <a:lumMod val="50000"/>
                  </a:schemeClr>
                </a:solidFill>
                <a:latin typeface="Lato" panose="020F0502020204030203" pitchFamily="34" charset="0"/>
              </a:rPr>
              <a:t>GIVE DETAILS OF INJURY AND SITE ADDRESS IF REQUIRED</a:t>
            </a:r>
          </a:p>
          <a:p>
            <a:pPr eaLnBrk="1" hangingPunct="1">
              <a:lnSpc>
                <a:spcPct val="200000"/>
              </a:lnSpc>
              <a:spcBef>
                <a:spcPct val="50000"/>
              </a:spcBef>
              <a:buFont typeface="Arial" charset="0"/>
              <a:buAutoNum type="arabicPeriod"/>
            </a:pPr>
            <a:r>
              <a:rPr lang="en-GB" altLang="en-US" sz="2000" b="1" dirty="0">
                <a:solidFill>
                  <a:schemeClr val="bg1">
                    <a:lumMod val="50000"/>
                  </a:schemeClr>
                </a:solidFill>
                <a:latin typeface="Lato" panose="020F0502020204030203" pitchFamily="34" charset="0"/>
              </a:rPr>
              <a:t>LOG IN ACCIDENT BOOK (S4) </a:t>
            </a:r>
          </a:p>
        </p:txBody>
      </p:sp>
      <p:sp>
        <p:nvSpPr>
          <p:cNvPr id="9" name="TextBox 3">
            <a:extLst>
              <a:ext uri="{FF2B5EF4-FFF2-40B4-BE49-F238E27FC236}">
                <a16:creationId xmlns:a16="http://schemas.microsoft.com/office/drawing/2014/main" id="{90DCE4D2-082E-4489-86C4-A16F1DEEBE8A}"/>
              </a:ext>
            </a:extLst>
          </p:cNvPr>
          <p:cNvSpPr txBox="1">
            <a:spLocks noChangeArrowheads="1"/>
          </p:cNvSpPr>
          <p:nvPr/>
        </p:nvSpPr>
        <p:spPr bwMode="auto">
          <a:xfrm>
            <a:off x="3235018" y="337867"/>
            <a:ext cx="4248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700">
                <a:solidFill>
                  <a:schemeClr val="tx1"/>
                </a:solidFill>
                <a:latin typeface="Arial" charset="0"/>
              </a:defRPr>
            </a:lvl1pPr>
            <a:lvl2pPr marL="742950" indent="-285750" eaLnBrk="0" hangingPunct="0">
              <a:defRPr sz="2700">
                <a:solidFill>
                  <a:schemeClr val="tx1"/>
                </a:solidFill>
                <a:latin typeface="Arial" charset="0"/>
              </a:defRPr>
            </a:lvl2pPr>
            <a:lvl3pPr marL="1143000" indent="-228600" eaLnBrk="0" hangingPunct="0">
              <a:defRPr sz="2700">
                <a:solidFill>
                  <a:schemeClr val="tx1"/>
                </a:solidFill>
                <a:latin typeface="Arial" charset="0"/>
              </a:defRPr>
            </a:lvl3pPr>
            <a:lvl4pPr marL="1600200" indent="-228600" eaLnBrk="0" hangingPunct="0">
              <a:defRPr sz="2700">
                <a:solidFill>
                  <a:schemeClr val="tx1"/>
                </a:solidFill>
                <a:latin typeface="Arial" charset="0"/>
              </a:defRPr>
            </a:lvl4pPr>
            <a:lvl5pPr marL="2057400" indent="-228600" eaLnBrk="0" hangingPunct="0">
              <a:defRPr sz="2700">
                <a:solidFill>
                  <a:schemeClr val="tx1"/>
                </a:solidFill>
                <a:latin typeface="Arial" charset="0"/>
              </a:defRPr>
            </a:lvl5pPr>
            <a:lvl6pPr marL="2514600" indent="-228600" eaLnBrk="0" fontAlgn="base" hangingPunct="0">
              <a:spcBef>
                <a:spcPct val="0"/>
              </a:spcBef>
              <a:spcAft>
                <a:spcPct val="0"/>
              </a:spcAft>
              <a:defRPr sz="2700">
                <a:solidFill>
                  <a:schemeClr val="tx1"/>
                </a:solidFill>
                <a:latin typeface="Arial" charset="0"/>
              </a:defRPr>
            </a:lvl6pPr>
            <a:lvl7pPr marL="2971800" indent="-228600" eaLnBrk="0" fontAlgn="base" hangingPunct="0">
              <a:spcBef>
                <a:spcPct val="0"/>
              </a:spcBef>
              <a:spcAft>
                <a:spcPct val="0"/>
              </a:spcAft>
              <a:defRPr sz="2700">
                <a:solidFill>
                  <a:schemeClr val="tx1"/>
                </a:solidFill>
                <a:latin typeface="Arial" charset="0"/>
              </a:defRPr>
            </a:lvl7pPr>
            <a:lvl8pPr marL="3429000" indent="-228600" eaLnBrk="0" fontAlgn="base" hangingPunct="0">
              <a:spcBef>
                <a:spcPct val="0"/>
              </a:spcBef>
              <a:spcAft>
                <a:spcPct val="0"/>
              </a:spcAft>
              <a:defRPr sz="2700">
                <a:solidFill>
                  <a:schemeClr val="tx1"/>
                </a:solidFill>
                <a:latin typeface="Arial" charset="0"/>
              </a:defRPr>
            </a:lvl8pPr>
            <a:lvl9pPr marL="3886200" indent="-228600" eaLnBrk="0" fontAlgn="base" hangingPunct="0">
              <a:spcBef>
                <a:spcPct val="0"/>
              </a:spcBef>
              <a:spcAft>
                <a:spcPct val="0"/>
              </a:spcAft>
              <a:defRPr sz="2700">
                <a:solidFill>
                  <a:schemeClr val="tx1"/>
                </a:solidFill>
                <a:latin typeface="Arial" charset="0"/>
              </a:defRPr>
            </a:lvl9pPr>
          </a:lstStyle>
          <a:p>
            <a:pPr algn="ctr" eaLnBrk="1" hangingPunct="1"/>
            <a:r>
              <a:rPr lang="en-GB" altLang="en-US" sz="2800" b="1" dirty="0">
                <a:solidFill>
                  <a:srgbClr val="DB343E"/>
                </a:solidFill>
              </a:rPr>
              <a:t>SITE SPECIFIC TOPICS</a:t>
            </a:r>
          </a:p>
        </p:txBody>
      </p:sp>
    </p:spTree>
    <p:extLst>
      <p:ext uri="{BB962C8B-B14F-4D97-AF65-F5344CB8AC3E}">
        <p14:creationId xmlns:p14="http://schemas.microsoft.com/office/powerpoint/2010/main" val="2759283323"/>
      </p:ext>
    </p:extLst>
  </p:cSld>
  <p:clrMapOvr>
    <a:masterClrMapping/>
  </p:clrMapOvr>
</p:sld>
</file>

<file path=ppt/theme/theme1.xml><?xml version="1.0" encoding="utf-8"?>
<a:theme xmlns:a="http://schemas.openxmlformats.org/drawingml/2006/main" name="Blank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ank you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grey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Blank slid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Thank you slid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599</TotalTime>
  <Words>3849</Words>
  <Application>Microsoft Office PowerPoint</Application>
  <PresentationFormat>Custom</PresentationFormat>
  <Paragraphs>419</Paragraphs>
  <Slides>40</Slides>
  <Notes>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40</vt:i4>
      </vt:variant>
    </vt:vector>
  </HeadingPairs>
  <TitlesOfParts>
    <vt:vector size="55" baseType="lpstr">
      <vt:lpstr>Arial</vt:lpstr>
      <vt:lpstr>Calibri</vt:lpstr>
      <vt:lpstr>Calibri Light</vt:lpstr>
      <vt:lpstr>Courier New</vt:lpstr>
      <vt:lpstr>Lato</vt:lpstr>
      <vt:lpstr>Lato Black</vt:lpstr>
      <vt:lpstr>Lato Heavy</vt:lpstr>
      <vt:lpstr>Lato Light</vt:lpstr>
      <vt:lpstr>Roboto</vt:lpstr>
      <vt:lpstr>Blank slide</vt:lpstr>
      <vt:lpstr>Thank you slide</vt:lpstr>
      <vt:lpstr>Blank grey slide</vt:lpstr>
      <vt:lpstr>Office Theme</vt:lpstr>
      <vt:lpstr>1_Blank slide</vt:lpstr>
      <vt:lpstr>1_Thank you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Luongo</dc:creator>
  <cp:lastModifiedBy>Neil Fryatt</cp:lastModifiedBy>
  <cp:revision>60</cp:revision>
  <dcterms:created xsi:type="dcterms:W3CDTF">2017-09-21T09:40:25Z</dcterms:created>
  <dcterms:modified xsi:type="dcterms:W3CDTF">2022-03-25T08:41:10Z</dcterms:modified>
</cp:coreProperties>
</file>